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29B_D3246FC0.xml" ContentType="application/vnd.ms-powerpoint.comments+xml"/>
  <Override PartName="/ppt/comments/modernComment_2AC_4FF69775.xml" ContentType="application/vnd.ms-powerpoint.comments+xml"/>
  <Override PartName="/ppt/comments/modernComment_294_D1C95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686" r:id="rId2"/>
    <p:sldId id="649" r:id="rId3"/>
    <p:sldId id="650" r:id="rId4"/>
    <p:sldId id="651" r:id="rId5"/>
    <p:sldId id="652" r:id="rId6"/>
    <p:sldId id="653" r:id="rId7"/>
    <p:sldId id="654" r:id="rId8"/>
    <p:sldId id="655" r:id="rId9"/>
    <p:sldId id="662" r:id="rId10"/>
    <p:sldId id="663" r:id="rId11"/>
    <p:sldId id="664" r:id="rId12"/>
    <p:sldId id="665" r:id="rId13"/>
    <p:sldId id="666" r:id="rId14"/>
    <p:sldId id="667" r:id="rId15"/>
    <p:sldId id="668" r:id="rId16"/>
    <p:sldId id="669" r:id="rId17"/>
    <p:sldId id="670" r:id="rId18"/>
    <p:sldId id="671" r:id="rId19"/>
    <p:sldId id="672" r:id="rId20"/>
    <p:sldId id="673" r:id="rId21"/>
    <p:sldId id="674" r:id="rId22"/>
    <p:sldId id="675" r:id="rId23"/>
    <p:sldId id="676" r:id="rId24"/>
    <p:sldId id="657" r:id="rId25"/>
    <p:sldId id="678" r:id="rId26"/>
    <p:sldId id="679" r:id="rId27"/>
    <p:sldId id="681" r:id="rId28"/>
    <p:sldId id="680" r:id="rId29"/>
    <p:sldId id="682" r:id="rId30"/>
    <p:sldId id="683" r:id="rId31"/>
    <p:sldId id="658" r:id="rId32"/>
    <p:sldId id="659" r:id="rId33"/>
    <p:sldId id="684" r:id="rId34"/>
    <p:sldId id="660" r:id="rId35"/>
    <p:sldId id="661" r:id="rId36"/>
    <p:sldId id="687" r:id="rId37"/>
    <p:sldId id="699" r:id="rId38"/>
    <p:sldId id="689" r:id="rId39"/>
    <p:sldId id="692" r:id="rId40"/>
    <p:sldId id="693" r:id="rId41"/>
    <p:sldId id="694" r:id="rId42"/>
    <p:sldId id="696" r:id="rId43"/>
    <p:sldId id="697" r:id="rId44"/>
    <p:sldId id="698" r:id="rId45"/>
    <p:sldId id="60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071D00-6468-3589-82AF-2F9AA848CF29}" name="Utilisateur invité" initials="Ui" userId="Utilisateur invité" providerId="Windows Live"/>
  <p188:author id="{544E0B57-A659-72C2-08D8-4E16C0E21119}" name="Tridib Banik" initials="TB" userId="a21a68433431e8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6" d="100"/>
          <a:sy n="116" d="100"/>
        </p:scale>
        <p:origin x="5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294_D1C952.xml><?xml version="1.0" encoding="utf-8"?>
<p188:cmLst xmlns:a="http://schemas.openxmlformats.org/drawingml/2006/main" xmlns:r="http://schemas.openxmlformats.org/officeDocument/2006/relationships" xmlns:p188="http://schemas.microsoft.com/office/powerpoint/2018/8/main">
  <p188:cm id="{92F5C8AB-C2C7-4386-8B16-C95DDB822360}" authorId="{F9071D00-6468-3589-82AF-2F9AA848CF29}" status="resolved" created="2025-08-27T23:13:54.540" complete="100000">
    <pc:sldMkLst xmlns:pc="http://schemas.microsoft.com/office/powerpoint/2013/main/command">
      <pc:docMk/>
      <pc:sldMk cId="13748562" sldId="660"/>
    </pc:sldMkLst>
    <p188:replyLst>
      <p188:reply id="{2145C611-C970-4841-8790-155132510C16}" authorId="{544E0B57-A659-72C2-08D8-4E16C0E21119}" created="2025-08-30T17:08:37.338">
        <p188:txBody>
          <a:bodyPr/>
          <a:lstStyle/>
          <a:p>
            <a:r>
              <a:rPr lang="en-US"/>
              <a:t>I think this window only pops up when you newly install git on your local machine. So, after you newly install git and try to connect to a remote repo using this command (git clone https://gitlab.com/your-repo.git), only then the sign-in prompt will trigger. </a:t>
            </a:r>
          </a:p>
        </p188:txBody>
      </p188:reply>
    </p188:replyLst>
    <p188:txBody>
      <a:bodyPr/>
      <a:lstStyle/>
      <a:p>
        <a:r>
          <a:rPr lang="fr-FR"/>
          <a:t>I had no pop-up. Maybe because I already had git. Or due to the error in the previous slide.</a:t>
        </a:r>
      </a:p>
    </p188:txBody>
  </p188:cm>
</p188:cmLst>
</file>

<file path=ppt/comments/modernComment_29B_D3246FC0.xml><?xml version="1.0" encoding="utf-8"?>
<p188:cmLst xmlns:a="http://schemas.openxmlformats.org/drawingml/2006/main" xmlns:r="http://schemas.openxmlformats.org/officeDocument/2006/relationships" xmlns:p188="http://schemas.microsoft.com/office/powerpoint/2018/8/main">
  <p188:cm id="{E72C93AC-F852-46BF-AD1C-68D775E61EC0}" authorId="{F9071D00-6468-3589-82AF-2F9AA848CF29}" status="resolved" created="2025-08-27T23:11:37.742" complete="100000">
    <pc:sldMkLst xmlns:pc="http://schemas.microsoft.com/office/powerpoint/2013/main/command">
      <pc:docMk/>
      <pc:sldMk cId="3542380480" sldId="667"/>
    </pc:sldMkLst>
    <p188:txBody>
      <a:bodyPr/>
      <a:lstStyle/>
      <a:p>
        <a:r>
          <a:rPr lang="fr-FR"/>
          <a:t>I stopped doing the steps from there to slide 34, as I do not want to override my existing git. 
But the installation process has been reviewed. </a:t>
        </a:r>
      </a:p>
    </p188:txBody>
    <p188:extLst>
      <p:ext xmlns:p="http://schemas.openxmlformats.org/presentationml/2006/main" uri="{57CB4572-C831-44C2-8A1C-0ADB6CCDFE69}">
        <p223:reactions xmlns:p223="http://schemas.microsoft.com/office/powerpoint/2022/03/main">
          <p223:rxn type="👍">
            <p223:instance time="2025-08-30T17:04:54.541" authorId="{544E0B57-A659-72C2-08D8-4E16C0E21119}"/>
          </p223:rxn>
        </p223:reactions>
      </p:ext>
    </p188:extLst>
  </p188:cm>
</p188:cmLst>
</file>

<file path=ppt/comments/modernComment_2AC_4FF69775.xml><?xml version="1.0" encoding="utf-8"?>
<p188:cmLst xmlns:a="http://schemas.openxmlformats.org/drawingml/2006/main" xmlns:r="http://schemas.openxmlformats.org/officeDocument/2006/relationships" xmlns:p188="http://schemas.microsoft.com/office/powerpoint/2018/8/main">
  <p188:cm id="{81364E87-6D78-4D37-8D97-82277EF1D99D}" authorId="{F9071D00-6468-3589-82AF-2F9AA848CF29}" status="resolved" created="2025-08-27T23:19:21.152" complete="100000">
    <ac:deMkLst xmlns:ac="http://schemas.microsoft.com/office/drawing/2013/main/command">
      <pc:docMk xmlns:pc="http://schemas.microsoft.com/office/powerpoint/2013/main/command"/>
      <pc:sldMk xmlns:pc="http://schemas.microsoft.com/office/powerpoint/2013/main/command" cId="1341560693" sldId="684"/>
      <ac:spMk id="2" creationId="{AA1EC5D2-7F3C-122F-8AA7-36FF07B5CF83}"/>
    </ac:deMkLst>
    <p188:txBody>
      <a:bodyPr/>
      <a:lstStyle/>
      <a:p>
        <a:r>
          <a:rPr lang="fr-FR"/>
          <a:t>I have a "syntax error" popping when copy pasting "git clone &lt;remote repository url&gt;"
Did I miss something?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0786C-EA07-4F6D-B8FF-30B9E523C9EF}" type="datetimeFigureOut">
              <a:rPr lang="en-US" smtClean="0"/>
              <a:t>8/30/2025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3D884-1647-4DCC-862F-F8F5CC9D0114}" type="slidenum">
              <a:rPr lang="en-US" smtClean="0"/>
              <a:t>‹#›</a:t>
            </a:fld>
            <a:endParaRPr lang="en-US"/>
          </a:p>
        </p:txBody>
      </p:sp>
    </p:spTree>
    <p:extLst>
      <p:ext uri="{BB962C8B-B14F-4D97-AF65-F5344CB8AC3E}">
        <p14:creationId xmlns:p14="http://schemas.microsoft.com/office/powerpoint/2010/main" val="2966215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603-608F-8E75-8CBA-B8E3A1EAB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933316-3885-EE90-EB85-7DC5806BF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38CFF-A0EA-B697-B216-7A05C427542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3C88FCF7-93B2-B7AB-D73D-00E5E10818D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11621C-3EA7-C342-A130-13C6D43C8C0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07953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252" y="13252"/>
            <a:ext cx="11580449" cy="6844749"/>
          </a:xfrm>
          <a:prstGeom prst="rect">
            <a:avLst/>
          </a:prstGeom>
        </p:spPr>
      </p:pic>
      <p:sp>
        <p:nvSpPr>
          <p:cNvPr id="2" name="Title Placeholder" descr="Master title"/>
          <p:cNvSpPr>
            <a:spLocks noGrp="1"/>
          </p:cNvSpPr>
          <p:nvPr>
            <p:ph type="ctrTitle" hasCustomPrompt="1"/>
          </p:nvPr>
        </p:nvSpPr>
        <p:spPr>
          <a:xfrm>
            <a:off x="2183625" y="489227"/>
            <a:ext cx="4341091" cy="2666171"/>
          </a:xfrm>
        </p:spPr>
        <p:txBody>
          <a:bodyPr anchor="b" anchorCtr="0">
            <a:normAutofit/>
          </a:bodyPr>
          <a:lstStyle>
            <a:lvl1pPr>
              <a:lnSpc>
                <a:spcPct val="100000"/>
              </a:lnSpc>
              <a:defRPr sz="4000">
                <a:solidFill>
                  <a:schemeClr val="tx1"/>
                </a:solidFill>
              </a:defRPr>
            </a:lvl1pPr>
          </a:lstStyle>
          <a:p>
            <a:r>
              <a:rPr lang="en-US"/>
              <a:t>Short Course Header Title</a:t>
            </a:r>
          </a:p>
        </p:txBody>
      </p:sp>
      <p:sp>
        <p:nvSpPr>
          <p:cNvPr id="3" name="Subtitle Placeholder" descr="Master subtitle"/>
          <p:cNvSpPr>
            <a:spLocks noGrp="1"/>
          </p:cNvSpPr>
          <p:nvPr>
            <p:ph type="subTitle" idx="1" hasCustomPrompt="1"/>
          </p:nvPr>
        </p:nvSpPr>
        <p:spPr>
          <a:xfrm>
            <a:off x="2183624" y="3100805"/>
            <a:ext cx="4073237" cy="911624"/>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Presentation Subtitle</a:t>
            </a:r>
          </a:p>
        </p:txBody>
      </p:sp>
      <p:sp>
        <p:nvSpPr>
          <p:cNvPr id="5" name="Rectangle 4">
            <a:extLst>
              <a:ext uri="{FF2B5EF4-FFF2-40B4-BE49-F238E27FC236}">
                <a16:creationId xmlns:a16="http://schemas.microsoft.com/office/drawing/2014/main" id="{C16F7A3D-B6AA-9746-AAA6-BC1862049942}"/>
              </a:ext>
            </a:extLst>
          </p:cNvPr>
          <p:cNvSpPr/>
          <p:nvPr userDrawn="1"/>
        </p:nvSpPr>
        <p:spPr>
          <a:xfrm>
            <a:off x="9058449" y="5902679"/>
            <a:ext cx="3081825" cy="5701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854461" y="4407135"/>
            <a:ext cx="1819563" cy="1359173"/>
          </a:xfrm>
        </p:spPr>
        <p:txBody>
          <a:bodyPr anchor="ctr" anchorCtr="0">
            <a:noAutofit/>
          </a:bodyPr>
          <a:lstStyle>
            <a:lvl1pPr marL="0" indent="0" algn="ctr">
              <a:buNone/>
              <a:defRPr sz="1467">
                <a:solidFill>
                  <a:srgbClr val="464F55"/>
                </a:solidFill>
              </a:defRPr>
            </a:lvl1pPr>
            <a:lvl2pPr marL="457189" indent="0">
              <a:buNone/>
              <a:defRPr sz="1467"/>
            </a:lvl2pPr>
            <a:lvl3pPr marL="914377" indent="0">
              <a:buNone/>
              <a:defRPr sz="1467"/>
            </a:lvl3pPr>
            <a:lvl4pPr marL="1371566" indent="0">
              <a:buNone/>
              <a:defRPr sz="1467"/>
            </a:lvl4pPr>
            <a:lvl5pPr marL="1828754" indent="0">
              <a:buNone/>
              <a:defRPr sz="1467"/>
            </a:lvl5pPr>
          </a:lstStyle>
          <a:p>
            <a:r>
              <a:rPr lang="en-US">
                <a:solidFill>
                  <a:schemeClr val="tx1"/>
                </a:solidFill>
              </a:rPr>
              <a:t>Course/ Series    ID Number/ Topic</a:t>
            </a:r>
          </a:p>
        </p:txBody>
      </p:sp>
      <p:pic>
        <p:nvPicPr>
          <p:cNvPr id="23" name="Picture 22" descr="A close up of a logo&#10;&#10;Description automatically generated">
            <a:extLst>
              <a:ext uri="{FF2B5EF4-FFF2-40B4-BE49-F238E27FC236}">
                <a16:creationId xmlns:a16="http://schemas.microsoft.com/office/drawing/2014/main" id="{AADC893D-5DAE-2740-823E-5532F759CA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pic>
        <p:nvPicPr>
          <p:cNvPr id="26" name="Brighter World Logo" descr="Brighter World Logo">
            <a:extLst>
              <a:ext uri="{FF2B5EF4-FFF2-40B4-BE49-F238E27FC236}">
                <a16:creationId xmlns:a16="http://schemas.microsoft.com/office/drawing/2014/main" id="{C4BBA8B8-CC05-2842-859F-3CD382D882A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cxnSp>
        <p:nvCxnSpPr>
          <p:cNvPr id="27" name="Brighter World Line">
            <a:extLst>
              <a:ext uri="{FF2B5EF4-FFF2-40B4-BE49-F238E27FC236}">
                <a16:creationId xmlns:a16="http://schemas.microsoft.com/office/drawing/2014/main" id="{B6BD6571-357F-604A-AE5F-B97321618CE7}"/>
              </a:ext>
              <a:ext uri="{C183D7F6-B498-43B3-948B-1728B52AA6E4}">
                <adec:decorative xmlns:adec="http://schemas.microsoft.com/office/drawing/2017/decorative" val="1"/>
              </a:ext>
            </a:extLst>
          </p:cNvPr>
          <p:cNvCxnSpPr>
            <a:cxnSpLocks/>
          </p:cNvCxnSpPr>
          <p:nvPr userDrawn="1"/>
        </p:nvCxnSpPr>
        <p:spPr>
          <a:xfrm>
            <a:off x="2" y="6214887"/>
            <a:ext cx="8765405"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2D7B240-1009-CF42-8E3E-5F69A21BB812}"/>
              </a:ext>
            </a:extLst>
          </p:cNvPr>
          <p:cNvPicPr>
            <a:picLocks/>
          </p:cNvPicPr>
          <p:nvPr userDrawn="1"/>
        </p:nvPicPr>
        <p:blipFill rotWithShape="1">
          <a:blip r:embed="rId5" cstate="screen">
            <a:extLst>
              <a:ext uri="{28A0092B-C50C-407E-A947-70E740481C1C}">
                <a14:useLocalDpi xmlns:a14="http://schemas.microsoft.com/office/drawing/2010/main"/>
              </a:ext>
            </a:extLst>
          </a:blip>
          <a:srcRect/>
          <a:stretch/>
        </p:blipFill>
        <p:spPr>
          <a:xfrm>
            <a:off x="6607814" y="385130"/>
            <a:ext cx="2924029" cy="2924029"/>
          </a:xfrm>
          <a:prstGeom prst="ellipse">
            <a:avLst/>
          </a:prstGeom>
        </p:spPr>
      </p:pic>
      <p:sp>
        <p:nvSpPr>
          <p:cNvPr id="12" name="Title Placeholder">
            <a:extLst>
              <a:ext uri="{FF2B5EF4-FFF2-40B4-BE49-F238E27FC236}">
                <a16:creationId xmlns:a16="http://schemas.microsoft.com/office/drawing/2014/main" id="{06FE34FA-0C01-F744-A1DB-85C40D5DAE97}"/>
              </a:ext>
            </a:extLst>
          </p:cNvPr>
          <p:cNvSpPr txBox="1">
            <a:spLocks/>
          </p:cNvSpPr>
          <p:nvPr userDrawn="1"/>
        </p:nvSpPr>
        <p:spPr>
          <a:xfrm>
            <a:off x="2183620" y="557397"/>
            <a:ext cx="4341091" cy="2666171"/>
          </a:xfrm>
          <a:prstGeom prst="rect">
            <a:avLst/>
          </a:prstGeom>
        </p:spPr>
        <p:txBody>
          <a:bodyPr vert="horz" lIns="121920" tIns="60960" rIns="121920" bIns="60960" rtlCol="0" anchor="ctr">
            <a:normAutofit/>
          </a:bodyPr>
          <a:lst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a:lstStyle>
          <a:p>
            <a:endParaRPr lang="en-US" sz="2400"/>
          </a:p>
        </p:txBody>
      </p:sp>
      <p:pic>
        <p:nvPicPr>
          <p:cNvPr id="21" name="Graphic 20">
            <a:extLst>
              <a:ext uri="{FF2B5EF4-FFF2-40B4-BE49-F238E27FC236}">
                <a16:creationId xmlns:a16="http://schemas.microsoft.com/office/drawing/2014/main" id="{A52AA85B-69F2-6E42-9E53-CBFEF8902DB5}"/>
              </a:ext>
            </a:extLst>
          </p:cNvPr>
          <p:cNvPicPr>
            <a:picLocks noChangeAspect="1"/>
          </p:cNvPicPr>
          <p:nvPr userDrawn="1"/>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106538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ubtitle Placeholder" descr="Slide sub title">
            <a:extLst>
              <a:ext uri="{FF2B5EF4-FFF2-40B4-BE49-F238E27FC236}">
                <a16:creationId xmlns:a16="http://schemas.microsoft.com/office/drawing/2014/main" id="{E4697456-D8E5-5447-AB08-1193E92AD317}"/>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9" name="Slide Number" descr="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A6BBD14-FAE2-1B47-9924-D9EA95ACED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406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4" name="Right Content Placeholder"/>
          <p:cNvSpPr>
            <a:spLocks noGrp="1"/>
          </p:cNvSpPr>
          <p:nvPr>
            <p:ph sz="half" idx="2" hasCustomPrompt="1"/>
          </p:nvPr>
        </p:nvSpPr>
        <p:spPr>
          <a:xfrm>
            <a:off x="6197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9336386E-A5B4-D541-8911-5B9CDEB57D8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1620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FC46C35B-86AB-874A-927F-48DE0A0009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4719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3" name="Left Content Placeholder"/>
          <p:cNvSpPr>
            <a:spLocks noGrp="1"/>
          </p:cNvSpPr>
          <p:nvPr>
            <p:ph sz="half" idx="1" hasCustomPrompt="1"/>
          </p:nvPr>
        </p:nvSpPr>
        <p:spPr>
          <a:xfrm>
            <a:off x="609600" y="1600201"/>
            <a:ext cx="5384800" cy="4525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7" name="Right Content Placeholder" descr="a circle collage of images depicting an outdoor shot of McMaster Campus, a female McMaster researcher and two students working together on a laptop.">
            <a:extLst>
              <a:ext uri="{FF2B5EF4-FFF2-40B4-BE49-F238E27FC236}">
                <a16:creationId xmlns:a16="http://schemas.microsoft.com/office/drawing/2014/main" id="{30248AB6-EC2B-EC42-8CC9-F85070C6C4C3}"/>
              </a:ext>
            </a:extLst>
          </p:cNvPr>
          <p:cNvPicPr>
            <a:picLocks noChangeAspect="1"/>
          </p:cNvPicPr>
          <p:nvPr userDrawn="1"/>
        </p:nvPicPr>
        <p:blipFill>
          <a:blip r:embed="rId2"/>
          <a:stretch>
            <a:fillRect/>
          </a:stretch>
        </p:blipFill>
        <p:spPr>
          <a:xfrm>
            <a:off x="6630012" y="1"/>
            <a:ext cx="5561989" cy="5970209"/>
          </a:xfrm>
          <a:prstGeom prst="rect">
            <a:avLst/>
          </a:prstGeom>
        </p:spPr>
      </p:pic>
      <p:sp>
        <p:nvSpPr>
          <p:cNvPr id="8" name="Oval 7">
            <a:extLst>
              <a:ext uri="{FF2B5EF4-FFF2-40B4-BE49-F238E27FC236}">
                <a16:creationId xmlns:a16="http://schemas.microsoft.com/office/drawing/2014/main" id="{D3CD412A-1E34-9D44-A825-0B1B7A2F4CFC}"/>
              </a:ext>
            </a:extLst>
          </p:cNvPr>
          <p:cNvSpPr/>
          <p:nvPr userDrawn="1"/>
        </p:nvSpPr>
        <p:spPr>
          <a:xfrm>
            <a:off x="6630013" y="246743"/>
            <a:ext cx="2615588" cy="2583543"/>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t>v</a:t>
            </a:r>
          </a:p>
        </p:txBody>
      </p:sp>
      <p:sp>
        <p:nvSpPr>
          <p:cNvPr id="11" name="Oval 10">
            <a:extLst>
              <a:ext uri="{FF2B5EF4-FFF2-40B4-BE49-F238E27FC236}">
                <a16:creationId xmlns:a16="http://schemas.microsoft.com/office/drawing/2014/main" id="{65425BEE-B366-C846-BCCF-542617743099}"/>
              </a:ext>
            </a:extLst>
          </p:cNvPr>
          <p:cNvSpPr>
            <a:spLocks noChangeAspect="1"/>
          </p:cNvSpPr>
          <p:nvPr userDrawn="1"/>
        </p:nvSpPr>
        <p:spPr>
          <a:xfrm>
            <a:off x="8011887" y="1031691"/>
            <a:ext cx="4003200" cy="400038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2" name="Oval 11">
            <a:extLst>
              <a:ext uri="{FF2B5EF4-FFF2-40B4-BE49-F238E27FC236}">
                <a16:creationId xmlns:a16="http://schemas.microsoft.com/office/drawing/2014/main" id="{9B0F56A3-A613-4544-8856-0CCE4264F48B}"/>
              </a:ext>
            </a:extLst>
          </p:cNvPr>
          <p:cNvSpPr/>
          <p:nvPr userDrawn="1"/>
        </p:nvSpPr>
        <p:spPr>
          <a:xfrm>
            <a:off x="6704093" y="3489231"/>
            <a:ext cx="2128393" cy="2102317"/>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3" name="Picture 12" descr="A person sitting at a table&#10;&#10;Description automatically generated">
            <a:extLst>
              <a:ext uri="{FF2B5EF4-FFF2-40B4-BE49-F238E27FC236}">
                <a16:creationId xmlns:a16="http://schemas.microsoft.com/office/drawing/2014/main" id="{5E8E025F-5CA5-9F4A-A16D-B624F7E05BB7}"/>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7847181" y="973710"/>
            <a:ext cx="4128745" cy="4128745"/>
          </a:xfrm>
          <a:prstGeom prst="ellipse">
            <a:avLst/>
          </a:prstGeom>
        </p:spPr>
      </p:pic>
      <p:pic>
        <p:nvPicPr>
          <p:cNvPr id="15" name="Picture 14" descr="A picture containing text, standing, wearing, person&#10;&#10;Description automatically generated">
            <a:extLst>
              <a:ext uri="{FF2B5EF4-FFF2-40B4-BE49-F238E27FC236}">
                <a16:creationId xmlns:a16="http://schemas.microsoft.com/office/drawing/2014/main" id="{760AB751-3A8E-584B-829D-9433D07FC928}"/>
              </a:ext>
            </a:extLst>
          </p:cNvPr>
          <p:cNvPicPr>
            <a:picLocks noChangeAspect="1"/>
          </p:cNvPicPr>
          <p:nvPr userDrawn="1"/>
        </p:nvPicPr>
        <p:blipFill rotWithShape="1">
          <a:blip r:embed="rId4" cstate="hqprint">
            <a:alphaModFix amt="86000"/>
            <a:extLst>
              <a:ext uri="{28A0092B-C50C-407E-A947-70E740481C1C}">
                <a14:useLocalDpi xmlns:a14="http://schemas.microsoft.com/office/drawing/2010/main"/>
              </a:ext>
            </a:extLst>
          </a:blip>
          <a:srcRect b="-269"/>
          <a:stretch/>
        </p:blipFill>
        <p:spPr>
          <a:xfrm>
            <a:off x="6252503" y="287807"/>
            <a:ext cx="2553744" cy="2542479"/>
          </a:xfrm>
          <a:prstGeom prst="ellipse">
            <a:avLst/>
          </a:prstGeom>
        </p:spPr>
      </p:pic>
      <p:pic>
        <p:nvPicPr>
          <p:cNvPr id="16" name="Picture 15" descr="A person holding a map&#10;&#10;Description automatically generated">
            <a:extLst>
              <a:ext uri="{FF2B5EF4-FFF2-40B4-BE49-F238E27FC236}">
                <a16:creationId xmlns:a16="http://schemas.microsoft.com/office/drawing/2014/main" id="{B86254E5-2749-514B-8BA6-DA66A070D8C3}"/>
              </a:ext>
            </a:extLst>
          </p:cNvPr>
          <p:cNvPicPr>
            <a:picLocks noChangeAspect="1"/>
          </p:cNvPicPr>
          <p:nvPr userDrawn="1"/>
        </p:nvPicPr>
        <p:blipFill rotWithShape="1">
          <a:blip r:embed="rId5" cstate="screen">
            <a:alphaModFix amt="81000"/>
            <a:extLst>
              <a:ext uri="{28A0092B-C50C-407E-A947-70E740481C1C}">
                <a14:useLocalDpi xmlns:a14="http://schemas.microsoft.com/office/drawing/2010/main"/>
              </a:ext>
            </a:extLst>
          </a:blip>
          <a:srcRect/>
          <a:stretch/>
        </p:blipFill>
        <p:spPr>
          <a:xfrm>
            <a:off x="6645278" y="3507865"/>
            <a:ext cx="1988889" cy="1982768"/>
          </a:xfrm>
          <a:prstGeom prst="ellipse">
            <a:avLst/>
          </a:prstGeom>
        </p:spPr>
      </p:pic>
      <p:sp>
        <p:nvSpPr>
          <p:cNvPr id="4" name="Title 3">
            <a:extLst>
              <a:ext uri="{FF2B5EF4-FFF2-40B4-BE49-F238E27FC236}">
                <a16:creationId xmlns:a16="http://schemas.microsoft.com/office/drawing/2014/main" id="{46F1F517-5472-D74B-B643-A9C3837587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142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4185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ircles">
    <p:spTree>
      <p:nvGrpSpPr>
        <p:cNvPr id="1" name=""/>
        <p:cNvGrpSpPr/>
        <p:nvPr/>
      </p:nvGrpSpPr>
      <p:grpSpPr>
        <a:xfrm>
          <a:off x="0" y="0"/>
          <a:ext cx="0" cy="0"/>
          <a:chOff x="0" y="0"/>
          <a:chExt cx="0" cy="0"/>
        </a:xfrm>
      </p:grpSpPr>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10" name="Background Picture" descr="colourful circles with text overlayed. Im image of a boy and a girl walking together on campus engaged in coversation and smiling.">
            <a:extLst>
              <a:ext uri="{FF2B5EF4-FFF2-40B4-BE49-F238E27FC236}">
                <a16:creationId xmlns:a16="http://schemas.microsoft.com/office/drawing/2014/main" id="{6478B446-875C-924C-B8C0-8489DF0F4D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84225" y="787819"/>
            <a:ext cx="8118623" cy="4871175"/>
          </a:xfrm>
          <a:prstGeom prst="rect">
            <a:avLst/>
          </a:prstGeom>
        </p:spPr>
      </p:pic>
      <p:sp>
        <p:nvSpPr>
          <p:cNvPr id="13" name="Subtitle Placeholder">
            <a:extLst>
              <a:ext uri="{FF2B5EF4-FFF2-40B4-BE49-F238E27FC236}">
                <a16:creationId xmlns:a16="http://schemas.microsoft.com/office/drawing/2014/main" id="{33ABAF45-D29E-AA4B-BF09-99D4F47BF164}"/>
              </a:ext>
            </a:extLst>
          </p:cNvPr>
          <p:cNvSpPr>
            <a:spLocks noGrp="1"/>
          </p:cNvSpPr>
          <p:nvPr>
            <p:ph type="body" sz="quarter" idx="13" hasCustomPrompt="1"/>
          </p:nvPr>
        </p:nvSpPr>
        <p:spPr>
          <a:xfrm>
            <a:off x="8192656" y="3611417"/>
            <a:ext cx="1542472" cy="2047576"/>
          </a:xfrm>
        </p:spPr>
        <p:txBody>
          <a:bodyPr anchor="ctr" anchorCtr="0">
            <a:noAutofit/>
          </a:bodyPr>
          <a:lstStyle>
            <a:lvl1pPr marL="0" indent="0" algn="ctr">
              <a:buNone/>
              <a:defRPr sz="1600">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Oval 13">
            <a:extLst>
              <a:ext uri="{FF2B5EF4-FFF2-40B4-BE49-F238E27FC236}">
                <a16:creationId xmlns:a16="http://schemas.microsoft.com/office/drawing/2014/main" id="{62E4D216-6689-3846-9E12-BF8F2F9A2F4E}"/>
              </a:ext>
            </a:extLst>
          </p:cNvPr>
          <p:cNvSpPr/>
          <p:nvPr userDrawn="1"/>
        </p:nvSpPr>
        <p:spPr>
          <a:xfrm>
            <a:off x="1787987" y="918278"/>
            <a:ext cx="2883604" cy="288360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15" name="Picture 14" descr="A person sitting at a table&#10;&#10;Description automatically generated">
            <a:extLst>
              <a:ext uri="{FF2B5EF4-FFF2-40B4-BE49-F238E27FC236}">
                <a16:creationId xmlns:a16="http://schemas.microsoft.com/office/drawing/2014/main" id="{74AFD879-1DCA-0C46-8E97-7CA842D7FB48}"/>
              </a:ext>
            </a:extLst>
          </p:cNvPr>
          <p:cNvPicPr>
            <a:picLocks noChangeAspect="1"/>
          </p:cNvPicPr>
          <p:nvPr userDrawn="1"/>
        </p:nvPicPr>
        <p:blipFill rotWithShape="1">
          <a:blip r:embed="rId3" cstate="hqprint">
            <a:alphaModFix amt="78000"/>
            <a:extLst>
              <a:ext uri="{28A0092B-C50C-407E-A947-70E740481C1C}">
                <a14:useLocalDpi xmlns:a14="http://schemas.microsoft.com/office/drawing/2010/main"/>
              </a:ext>
            </a:extLst>
          </a:blip>
          <a:srcRect t="-228"/>
          <a:stretch/>
        </p:blipFill>
        <p:spPr>
          <a:xfrm>
            <a:off x="1608059" y="800929"/>
            <a:ext cx="3063532" cy="3063532"/>
          </a:xfrm>
          <a:prstGeom prst="ellipse">
            <a:avLst/>
          </a:prstGeom>
        </p:spPr>
      </p:pic>
      <p:sp>
        <p:nvSpPr>
          <p:cNvPr id="2" name="Title 1">
            <a:extLst>
              <a:ext uri="{FF2B5EF4-FFF2-40B4-BE49-F238E27FC236}">
                <a16:creationId xmlns:a16="http://schemas.microsoft.com/office/drawing/2014/main" id="{69158832-0ED2-B743-9128-2B673D163216}"/>
              </a:ext>
            </a:extLst>
          </p:cNvPr>
          <p:cNvSpPr>
            <a:spLocks noGrp="1"/>
          </p:cNvSpPr>
          <p:nvPr>
            <p:ph type="title"/>
          </p:nvPr>
        </p:nvSpPr>
        <p:spPr/>
        <p:txBody>
          <a:bodyPr/>
          <a:lstStyle/>
          <a:p>
            <a:r>
              <a:rPr lang="en-US"/>
              <a:t>Click to edit Master title style</a:t>
            </a:r>
          </a:p>
        </p:txBody>
      </p:sp>
      <p:sp>
        <p:nvSpPr>
          <p:cNvPr id="17" name="Text Placeholder 2">
            <a:extLst>
              <a:ext uri="{FF2B5EF4-FFF2-40B4-BE49-F238E27FC236}">
                <a16:creationId xmlns:a16="http://schemas.microsoft.com/office/drawing/2014/main" id="{E9336A17-8734-9148-87F3-9BC01108C260}"/>
              </a:ext>
            </a:extLst>
          </p:cNvPr>
          <p:cNvSpPr>
            <a:spLocks noGrp="1"/>
          </p:cNvSpPr>
          <p:nvPr>
            <p:ph type="body" sz="quarter" idx="14" hasCustomPrompt="1"/>
          </p:nvPr>
        </p:nvSpPr>
        <p:spPr>
          <a:xfrm>
            <a:off x="4626823" y="1135241"/>
            <a:ext cx="3427751" cy="3964120"/>
          </a:xfrm>
        </p:spPr>
        <p:txBody>
          <a:bodyPr anchor="ctr">
            <a:normAutofit/>
          </a:bodyPr>
          <a:lstStyle>
            <a:lvl1pPr marL="0" indent="0" algn="ctr">
              <a:buNone/>
              <a:defRPr sz="2400"/>
            </a:lvl1pPr>
          </a:lstStyle>
          <a:p>
            <a:pPr lvl="0"/>
            <a:r>
              <a:rPr lang="en-US"/>
              <a:t>Click to edit Master title style</a:t>
            </a:r>
          </a:p>
        </p:txBody>
      </p:sp>
    </p:spTree>
    <p:extLst>
      <p:ext uri="{BB962C8B-B14F-4D97-AF65-F5344CB8AC3E}">
        <p14:creationId xmlns:p14="http://schemas.microsoft.com/office/powerpoint/2010/main" val="4181523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Background Circle">
            <a:extLst>
              <a:ext uri="{FF2B5EF4-FFF2-40B4-BE49-F238E27FC236}">
                <a16:creationId xmlns:a16="http://schemas.microsoft.com/office/drawing/2014/main" id="{43338589-10ED-9C42-B552-9C7DF681C668}"/>
              </a:ext>
              <a:ext uri="{C183D7F6-B498-43B3-948B-1728B52AA6E4}">
                <adec:decorative xmlns:adec="http://schemas.microsoft.com/office/drawing/2017/decorative" val="1"/>
              </a:ext>
            </a:extLst>
          </p:cNvPr>
          <p:cNvSpPr>
            <a:spLocks noChangeArrowheads="1"/>
          </p:cNvSpPr>
          <p:nvPr userDrawn="1"/>
        </p:nvSpPr>
        <p:spPr bwMode="auto">
          <a:xfrm>
            <a:off x="-579228" y="854075"/>
            <a:ext cx="4451351" cy="4451349"/>
          </a:xfrm>
          <a:prstGeom prst="ellipse">
            <a:avLst/>
          </a:prstGeom>
          <a:solidFill>
            <a:schemeClr val="accent1"/>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2" name="Title Placeholder"/>
          <p:cNvSpPr>
            <a:spLocks noGrp="1"/>
          </p:cNvSpPr>
          <p:nvPr>
            <p:ph type="title"/>
          </p:nvPr>
        </p:nvSpPr>
        <p:spPr>
          <a:xfrm>
            <a:off x="314036" y="1991013"/>
            <a:ext cx="3168072" cy="1162051"/>
          </a:xfrm>
        </p:spPr>
        <p:txBody>
          <a:bodyPr anchor="b">
            <a:normAutofit/>
          </a:bodyPr>
          <a:lstStyle>
            <a:lvl1pPr algn="l">
              <a:lnSpc>
                <a:spcPct val="100000"/>
              </a:lnSpc>
              <a:defRPr sz="2400" b="1">
                <a:solidFill>
                  <a:schemeClr val="bg1"/>
                </a:solidFill>
              </a:defRPr>
            </a:lvl1pPr>
          </a:lstStyle>
          <a:p>
            <a:r>
              <a:rPr lang="en-US"/>
              <a:t>Click to edit Master title style</a:t>
            </a:r>
          </a:p>
        </p:txBody>
      </p:sp>
      <p:sp>
        <p:nvSpPr>
          <p:cNvPr id="4" name="Subtitle Placeholder"/>
          <p:cNvSpPr>
            <a:spLocks noGrp="1"/>
          </p:cNvSpPr>
          <p:nvPr>
            <p:ph type="body" sz="half" idx="2" hasCustomPrompt="1"/>
          </p:nvPr>
        </p:nvSpPr>
        <p:spPr>
          <a:xfrm>
            <a:off x="314036" y="3180774"/>
            <a:ext cx="3168072" cy="1418935"/>
          </a:xfrm>
        </p:spPr>
        <p:txBody>
          <a:bodyPr>
            <a:normAutofit/>
          </a:bodyPr>
          <a:lstStyle>
            <a:lvl1pPr marL="0" indent="0">
              <a:buNone/>
              <a:defRPr sz="1867">
                <a:solidFill>
                  <a:schemeClr val="bg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Content Placeholder"/>
          <p:cNvSpPr>
            <a:spLocks noGrp="1"/>
          </p:cNvSpPr>
          <p:nvPr>
            <p:ph idx="1" hasCustomPrompt="1"/>
          </p:nvPr>
        </p:nvSpPr>
        <p:spPr>
          <a:xfrm>
            <a:off x="4766733" y="683492"/>
            <a:ext cx="6815667" cy="520007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3634895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2">
    <p:spTree>
      <p:nvGrpSpPr>
        <p:cNvPr id="1" name=""/>
        <p:cNvGrpSpPr/>
        <p:nvPr/>
      </p:nvGrpSpPr>
      <p:grpSpPr>
        <a:xfrm>
          <a:off x="0" y="0"/>
          <a:ext cx="0" cy="0"/>
          <a:chOff x="0" y="0"/>
          <a:chExt cx="0" cy="0"/>
        </a:xfrm>
      </p:grpSpPr>
      <p:sp>
        <p:nvSpPr>
          <p:cNvPr id="10" name="Subtitle Placeholder">
            <a:extLst>
              <a:ext uri="{FF2B5EF4-FFF2-40B4-BE49-F238E27FC236}">
                <a16:creationId xmlns:a16="http://schemas.microsoft.com/office/drawing/2014/main" id="{79399BB8-DA3F-7144-B2BF-15A07BE135E1}"/>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Background Circle">
            <a:extLst>
              <a:ext uri="{FF2B5EF4-FFF2-40B4-BE49-F238E27FC236}">
                <a16:creationId xmlns:a16="http://schemas.microsoft.com/office/drawing/2014/main" id="{0CD4AF8B-071D-174E-AE9D-8CAB9C065E2E}"/>
              </a:ext>
              <a:ext uri="{C183D7F6-B498-43B3-948B-1728B52AA6E4}">
                <adec:decorative xmlns:adec="http://schemas.microsoft.com/office/drawing/2017/decorative" val="1"/>
              </a:ext>
            </a:extLst>
          </p:cNvPr>
          <p:cNvSpPr>
            <a:spLocks noChangeArrowheads="1"/>
          </p:cNvSpPr>
          <p:nvPr userDrawn="1"/>
        </p:nvSpPr>
        <p:spPr bwMode="auto">
          <a:xfrm>
            <a:off x="1612564" y="1721907"/>
            <a:ext cx="2982913" cy="2982912"/>
          </a:xfrm>
          <a:prstGeom prst="ellipse">
            <a:avLst/>
          </a:prstGeom>
          <a:solidFill>
            <a:schemeClr val="accent4"/>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3500">
              <a:solidFill>
                <a:schemeClr val="bg1"/>
              </a:solidFill>
              <a:ea typeface="ＭＳ Ｐゴシック" charset="-128"/>
            </a:endParaRPr>
          </a:p>
        </p:txBody>
      </p:sp>
      <p:sp>
        <p:nvSpPr>
          <p:cNvPr id="16" name="Subject Placeholder">
            <a:extLst>
              <a:ext uri="{FF2B5EF4-FFF2-40B4-BE49-F238E27FC236}">
                <a16:creationId xmlns:a16="http://schemas.microsoft.com/office/drawing/2014/main" id="{C0612D96-9BC3-9442-BA58-3850F396C358}"/>
              </a:ext>
            </a:extLst>
          </p:cNvPr>
          <p:cNvSpPr>
            <a:spLocks noGrp="1"/>
          </p:cNvSpPr>
          <p:nvPr>
            <p:ph type="body" sz="quarter" idx="13" hasCustomPrompt="1"/>
          </p:nvPr>
        </p:nvSpPr>
        <p:spPr>
          <a:xfrm>
            <a:off x="1612372" y="1720851"/>
            <a:ext cx="2982913" cy="2984500"/>
          </a:xfrm>
        </p:spPr>
        <p:txBody>
          <a:bodyPr anchor="ctr" anchorCtr="0">
            <a:normAutofit/>
          </a:bodyPr>
          <a:lstStyle>
            <a:lvl1pPr marL="0" indent="0" algn="ctr">
              <a:lnSpc>
                <a:spcPct val="100000"/>
              </a:lnSpc>
              <a:buNone/>
              <a:defRPr sz="3467"/>
            </a:lvl1pPr>
          </a:lstStyle>
          <a:p>
            <a:pPr lvl="0"/>
            <a:r>
              <a:rPr lang="en-US"/>
              <a:t>Subject Headline</a:t>
            </a:r>
          </a:p>
        </p:txBody>
      </p:sp>
      <p:sp>
        <p:nvSpPr>
          <p:cNvPr id="3" name="Content Placeholder"/>
          <p:cNvSpPr>
            <a:spLocks noGrp="1"/>
          </p:cNvSpPr>
          <p:nvPr>
            <p:ph idx="1" hasCustomPrompt="1"/>
          </p:nvPr>
        </p:nvSpPr>
        <p:spPr>
          <a:xfrm>
            <a:off x="4886807" y="1006369"/>
            <a:ext cx="6815667" cy="4505508"/>
          </a:xfrm>
        </p:spPr>
        <p:txBody>
          <a:bodyPr anchor="ctr" anchorCtr="0">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add text or</a:t>
            </a:r>
            <a:br>
              <a:rPr lang="en-US"/>
            </a:br>
            <a:r>
              <a:rPr lang="en-US"/>
              <a:t>select a content icon</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2EA15673-FE47-9C43-98F7-0A5F31CE4A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21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laceholder"/>
          <p:cNvSpPr>
            <a:spLocks noGrp="1"/>
          </p:cNvSpPr>
          <p:nvPr>
            <p:ph type="title"/>
          </p:nvPr>
        </p:nvSpPr>
        <p:spPr>
          <a:xfrm>
            <a:off x="2389717" y="4800600"/>
            <a:ext cx="7315200" cy="566739"/>
          </a:xfrm>
        </p:spPr>
        <p:txBody>
          <a:bodyPr anchor="b"/>
          <a:lstStyle>
            <a:lvl1pPr algn="l">
              <a:defRPr sz="2400" b="1">
                <a:solidFill>
                  <a:schemeClr val="accent1"/>
                </a:solidFill>
              </a:defRPr>
            </a:lvl1pPr>
          </a:lstStyle>
          <a:p>
            <a:r>
              <a:rPr lang="en-US"/>
              <a:t>Click to edit Master title style</a:t>
            </a:r>
          </a:p>
        </p:txBody>
      </p:sp>
      <p:sp>
        <p:nvSpPr>
          <p:cNvPr id="4" name="Subtitle Placeholder"/>
          <p:cNvSpPr>
            <a:spLocks noGrp="1"/>
          </p:cNvSpPr>
          <p:nvPr>
            <p:ph type="body" sz="half" idx="2" hasCustomPrompt="1"/>
          </p:nvPr>
        </p:nvSpPr>
        <p:spPr>
          <a:xfrm>
            <a:off x="2389717" y="5367338"/>
            <a:ext cx="7315200" cy="804863"/>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add subtitle</a:t>
            </a:r>
          </a:p>
        </p:txBody>
      </p:sp>
      <p:sp>
        <p:nvSpPr>
          <p:cNvPr id="3" name="Picture Placeholder"/>
          <p:cNvSpPr>
            <a:spLocks noGrp="1"/>
          </p:cNvSpPr>
          <p:nvPr>
            <p:ph type="pic" idx="1" hasCustomPrompt="1"/>
          </p:nvPr>
        </p:nvSpPr>
        <p:spPr>
          <a:xfrm>
            <a:off x="2389717" y="612775"/>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1524252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2438400" y="1524029"/>
            <a:ext cx="7315200"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 name="Title 1">
            <a:extLst>
              <a:ext uri="{FF2B5EF4-FFF2-40B4-BE49-F238E27FC236}">
                <a16:creationId xmlns:a16="http://schemas.microsoft.com/office/drawing/2014/main" id="{27990A02-DB55-3148-8E78-70755F9FC8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3009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2" name="Title 1">
            <a:extLst>
              <a:ext uri="{FF2B5EF4-FFF2-40B4-BE49-F238E27FC236}">
                <a16:creationId xmlns:a16="http://schemas.microsoft.com/office/drawing/2014/main" id="{EB87DD1A-18D8-3046-B269-625F7A83479C}"/>
              </a:ext>
            </a:extLst>
          </p:cNvPr>
          <p:cNvSpPr>
            <a:spLocks noGrp="1"/>
          </p:cNvSpPr>
          <p:nvPr>
            <p:ph type="title"/>
          </p:nvPr>
        </p:nvSpPr>
        <p:spPr>
          <a:xfrm>
            <a:off x="6086253" y="1"/>
            <a:ext cx="5923075" cy="705393"/>
          </a:xfrm>
        </p:spPr>
        <p:txBody>
          <a:bodyPr/>
          <a:lstStyle/>
          <a:p>
            <a:r>
              <a:rPr lang="en-US"/>
              <a:t>Click to edit Master title style</a:t>
            </a:r>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523565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943895" y="1490024"/>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Picture Placeholder">
            <a:extLst>
              <a:ext uri="{FF2B5EF4-FFF2-40B4-BE49-F238E27FC236}">
                <a16:creationId xmlns:a16="http://schemas.microsoft.com/office/drawing/2014/main" id="{DC307C3C-53E6-5641-8681-5AA6DACC73CA}"/>
              </a:ext>
            </a:extLst>
          </p:cNvPr>
          <p:cNvSpPr>
            <a:spLocks noGrp="1"/>
          </p:cNvSpPr>
          <p:nvPr>
            <p:ph type="pic" idx="13" hasCustomPrompt="1"/>
          </p:nvPr>
        </p:nvSpPr>
        <p:spPr>
          <a:xfrm>
            <a:off x="6358191" y="1497399"/>
            <a:ext cx="4896464" cy="41148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5AF5BD5-012C-3441-ACA7-7DB7FA245D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2868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3" name="Picture Placeholder"/>
          <p:cNvSpPr>
            <a:spLocks noGrp="1"/>
          </p:cNvSpPr>
          <p:nvPr>
            <p:ph type="pic" idx="1" hasCustomPrompt="1"/>
          </p:nvPr>
        </p:nvSpPr>
        <p:spPr>
          <a:xfrm>
            <a:off x="176975"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Subtitle Placeholder">
            <a:extLst>
              <a:ext uri="{FF2B5EF4-FFF2-40B4-BE49-F238E27FC236}">
                <a16:creationId xmlns:a16="http://schemas.microsoft.com/office/drawing/2014/main" id="{CBC9F2F1-F0AB-024A-89D2-26CFEA83FD00}"/>
              </a:ext>
            </a:extLst>
          </p:cNvPr>
          <p:cNvSpPr>
            <a:spLocks noGrp="1"/>
          </p:cNvSpPr>
          <p:nvPr>
            <p:ph type="body" sz="quarter" idx="12" hasCustomPrompt="1"/>
          </p:nvPr>
        </p:nvSpPr>
        <p:spPr>
          <a:xfrm>
            <a:off x="268817" y="658946"/>
            <a:ext cx="11707283"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0" name="Picture Placeholder">
            <a:extLst>
              <a:ext uri="{FF2B5EF4-FFF2-40B4-BE49-F238E27FC236}">
                <a16:creationId xmlns:a16="http://schemas.microsoft.com/office/drawing/2014/main" id="{4E1E329F-CB38-3B45-88D9-C9D7D31ECC10}"/>
              </a:ext>
            </a:extLst>
          </p:cNvPr>
          <p:cNvSpPr>
            <a:spLocks noGrp="1"/>
          </p:cNvSpPr>
          <p:nvPr>
            <p:ph type="pic" idx="13" hasCustomPrompt="1"/>
          </p:nvPr>
        </p:nvSpPr>
        <p:spPr>
          <a:xfrm>
            <a:off x="4209630"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11" name="Picture Placeholder">
            <a:extLst>
              <a:ext uri="{FF2B5EF4-FFF2-40B4-BE49-F238E27FC236}">
                <a16:creationId xmlns:a16="http://schemas.microsoft.com/office/drawing/2014/main" id="{F7D8A69C-7DBF-A74A-8AA1-9FD4C591C39A}"/>
              </a:ext>
            </a:extLst>
          </p:cNvPr>
          <p:cNvSpPr>
            <a:spLocks noGrp="1"/>
          </p:cNvSpPr>
          <p:nvPr>
            <p:ph type="pic" idx="14" hasCustomPrompt="1"/>
          </p:nvPr>
        </p:nvSpPr>
        <p:spPr>
          <a:xfrm>
            <a:off x="8242284" y="1863653"/>
            <a:ext cx="3772741" cy="3170467"/>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867">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2" name="Title 1">
            <a:extLst>
              <a:ext uri="{FF2B5EF4-FFF2-40B4-BE49-F238E27FC236}">
                <a16:creationId xmlns:a16="http://schemas.microsoft.com/office/drawing/2014/main" id="{B0F4CC57-8647-D848-B7D3-6D02D48052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884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E8CA86-BD65-3E40-AE66-AA6F9D1721B9}"/>
              </a:ext>
            </a:extLst>
          </p:cNvPr>
          <p:cNvGrpSpPr/>
          <p:nvPr userDrawn="1"/>
        </p:nvGrpSpPr>
        <p:grpSpPr>
          <a:xfrm>
            <a:off x="-110835" y="-263235"/>
            <a:ext cx="12302836" cy="7121236"/>
            <a:chOff x="0" y="0"/>
            <a:chExt cx="9144000" cy="5143500"/>
          </a:xfrm>
        </p:grpSpPr>
        <p:sp>
          <p:nvSpPr>
            <p:cNvPr id="4" name="Rectangle 3">
              <a:extLst>
                <a:ext uri="{FF2B5EF4-FFF2-40B4-BE49-F238E27FC236}">
                  <a16:creationId xmlns:a16="http://schemas.microsoft.com/office/drawing/2014/main" id="{2E10AD7B-AA3F-7B44-84F8-7E08888EF619}"/>
                </a:ext>
              </a:extLst>
            </p:cNvPr>
            <p:cNvSpPr/>
            <p:nvPr userDrawn="1"/>
          </p:nvSpPr>
          <p:spPr>
            <a:xfrm>
              <a:off x="0" y="4398745"/>
              <a:ext cx="9144000" cy="744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6FADE579-8BE3-514C-B888-E59A5531BC93}"/>
                </a:ext>
              </a:extLst>
            </p:cNvPr>
            <p:cNvSpPr/>
            <p:nvPr userDrawn="1"/>
          </p:nvSpPr>
          <p:spPr>
            <a:xfrm>
              <a:off x="0" y="0"/>
              <a:ext cx="9144000" cy="51435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Background Picture">
              <a:extLst>
                <a:ext uri="{FF2B5EF4-FFF2-40B4-BE49-F238E27FC236}">
                  <a16:creationId xmlns:a16="http://schemas.microsoft.com/office/drawing/2014/main" id="{66BD5D4D-0EEF-E048-804B-1A1A0C5FB368}"/>
                </a:ext>
              </a:extLst>
            </p:cNvPr>
            <p:cNvPicPr>
              <a:picLocks noChangeAspect="1"/>
            </p:cNvPicPr>
            <p:nvPr userDrawn="1"/>
          </p:nvPicPr>
          <p:blipFill rotWithShape="1">
            <a:blip r:embed="rId2" cstate="screen">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grpSp>
    </p:spTree>
    <p:extLst>
      <p:ext uri="{BB962C8B-B14F-4D97-AF65-F5344CB8AC3E}">
        <p14:creationId xmlns:p14="http://schemas.microsoft.com/office/powerpoint/2010/main" val="287338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2B293-4919-6A43-861A-554D526C463C}"/>
              </a:ext>
            </a:extLst>
          </p:cNvPr>
          <p:cNvSpPr/>
          <p:nvPr userDrawn="1"/>
        </p:nvSpPr>
        <p:spPr>
          <a:xfrm>
            <a:off x="0" y="5875009"/>
            <a:ext cx="12067309" cy="993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Background Picture">
            <a:extLst>
              <a:ext uri="{FF2B5EF4-FFF2-40B4-BE49-F238E27FC236}">
                <a16:creationId xmlns:a16="http://schemas.microsoft.com/office/drawing/2014/main" id="{EC2E2DE2-564F-F147-9B03-46BC01527DE0}"/>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0" y="-43"/>
            <a:ext cx="12192000" cy="6858043"/>
          </a:xfrm>
          <a:prstGeom prst="rect">
            <a:avLst/>
          </a:prstGeom>
        </p:spPr>
      </p:pic>
    </p:spTree>
    <p:extLst>
      <p:ext uri="{BB962C8B-B14F-4D97-AF65-F5344CB8AC3E}">
        <p14:creationId xmlns:p14="http://schemas.microsoft.com/office/powerpoint/2010/main" val="2754128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Background Picture">
            <a:extLst>
              <a:ext uri="{FF2B5EF4-FFF2-40B4-BE49-F238E27FC236}">
                <a16:creationId xmlns:a16="http://schemas.microsoft.com/office/drawing/2014/main" id="{409D0A44-800A-1E41-B4A3-4200850312ED}"/>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8" name="Background Circle">
            <a:extLst>
              <a:ext uri="{FF2B5EF4-FFF2-40B4-BE49-F238E27FC236}">
                <a16:creationId xmlns:a16="http://schemas.microsoft.com/office/drawing/2014/main" id="{79F78E7C-BD8A-B74C-8DDE-969A46B4B0D8}"/>
              </a:ext>
              <a:ext uri="{C183D7F6-B498-43B3-948B-1728B52AA6E4}">
                <adec:decorative xmlns:adec="http://schemas.microsoft.com/office/drawing/2017/decorative" val="1"/>
              </a:ext>
            </a:extLst>
          </p:cNvPr>
          <p:cNvSpPr>
            <a:spLocks noGrp="1"/>
          </p:cNvSpPr>
          <p:nvPr>
            <p:ph type="pic" sz="quarter" idx="13"/>
          </p:nvPr>
        </p:nvSpPr>
        <p:spPr>
          <a:xfrm>
            <a:off x="8687057" y="-939508"/>
            <a:ext cx="5555052" cy="5555051"/>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0BBB7F-73D8-794B-A9B5-A5869AB0A481}"/>
              </a:ext>
            </a:extLst>
          </p:cNvPr>
          <p:cNvSpPr>
            <a:spLocks noGrp="1"/>
          </p:cNvSpPr>
          <p:nvPr>
            <p:ph type="title" hasCustomPrompt="1"/>
          </p:nvPr>
        </p:nvSpPr>
        <p:spPr>
          <a:xfrm>
            <a:off x="9305018" y="661664"/>
            <a:ext cx="2705649" cy="2753784"/>
          </a:xfrm>
        </p:spPr>
        <p:txBody>
          <a:bodyPr>
            <a:normAutofit/>
          </a:bodyPr>
          <a:lstStyle>
            <a:lvl1pPr>
              <a:lnSpc>
                <a:spcPct val="112000"/>
              </a:lnSpc>
              <a:defRPr sz="1600">
                <a:solidFill>
                  <a:schemeClr val="bg1"/>
                </a:solidFill>
              </a:defRPr>
            </a:lvl1pPr>
          </a:lstStyle>
          <a:p>
            <a:pPr lvl="0"/>
            <a:r>
              <a:rPr lang="en-US"/>
              <a:t>Author Name, </a:t>
            </a:r>
            <a:br>
              <a:rPr lang="en-US"/>
            </a:br>
            <a:r>
              <a:rPr lang="en-US"/>
              <a:t>Title, </a:t>
            </a:r>
            <a:br>
              <a:rPr lang="en-US"/>
            </a:br>
            <a:r>
              <a:rPr lang="en-US"/>
              <a:t>Contact Details</a:t>
            </a:r>
          </a:p>
        </p:txBody>
      </p:sp>
    </p:spTree>
    <p:extLst>
      <p:ext uri="{BB962C8B-B14F-4D97-AF65-F5344CB8AC3E}">
        <p14:creationId xmlns:p14="http://schemas.microsoft.com/office/powerpoint/2010/main" val="495573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 name="Subtitle Placeholder">
            <a:extLst>
              <a:ext uri="{FF2B5EF4-FFF2-40B4-BE49-F238E27FC236}">
                <a16:creationId xmlns:a16="http://schemas.microsoft.com/office/drawing/2014/main" id="{6EF207CD-9AC8-B449-BF9F-7698F4883626}"/>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26" name="Title 1">
            <a:extLst>
              <a:ext uri="{FF2B5EF4-FFF2-40B4-BE49-F238E27FC236}">
                <a16:creationId xmlns:a16="http://schemas.microsoft.com/office/drawing/2014/main" id="{C01E3D76-FC1A-734D-865F-EA46C6A98935}"/>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2378112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2" cstate="screen">
            <a:grayscl/>
            <a:alphaModFix amt="1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79505"/>
          </a:xfrm>
          <a:prstGeom prst="rect">
            <a:avLst/>
          </a:prstGeom>
        </p:spPr>
      </p:pic>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1" name="Subtitle Placeholder">
            <a:extLst>
              <a:ext uri="{FF2B5EF4-FFF2-40B4-BE49-F238E27FC236}">
                <a16:creationId xmlns:a16="http://schemas.microsoft.com/office/drawing/2014/main" id="{1FA089D6-24F4-DD46-8E59-D9DA80DD524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Title 1">
            <a:extLst>
              <a:ext uri="{FF2B5EF4-FFF2-40B4-BE49-F238E27FC236}">
                <a16:creationId xmlns:a16="http://schemas.microsoft.com/office/drawing/2014/main" id="{BC5E6162-1514-1545-A8B3-1F483F7F251C}"/>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143059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F4B70C-7D54-E44A-9B88-6E93CC21564F}"/>
              </a:ext>
            </a:extLst>
          </p:cNvPr>
          <p:cNvGrpSpPr/>
          <p:nvPr userDrawn="1"/>
        </p:nvGrpSpPr>
        <p:grpSpPr>
          <a:xfrm>
            <a:off x="-130" y="1"/>
            <a:ext cx="5923075" cy="6196207"/>
            <a:chOff x="-1" y="0"/>
            <a:chExt cx="4442306" cy="4647155"/>
          </a:xfrm>
        </p:grpSpPr>
        <p:sp>
          <p:nvSpPr>
            <p:cNvPr id="21" name="Rectangle 20">
              <a:extLst>
                <a:ext uri="{FF2B5EF4-FFF2-40B4-BE49-F238E27FC236}">
                  <a16:creationId xmlns:a16="http://schemas.microsoft.com/office/drawing/2014/main" id="{2AA832C1-DF4C-A547-842A-619267C7920B}"/>
                </a:ext>
              </a:extLst>
            </p:cNvPr>
            <p:cNvSpPr/>
            <p:nvPr userDrawn="1"/>
          </p:nvSpPr>
          <p:spPr>
            <a:xfrm>
              <a:off x="0" y="0"/>
              <a:ext cx="4442305" cy="464715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2" name="Background Picture">
              <a:extLst>
                <a:ext uri="{FF2B5EF4-FFF2-40B4-BE49-F238E27FC236}">
                  <a16:creationId xmlns:a16="http://schemas.microsoft.com/office/drawing/2014/main" id="{A8BDAD3F-CF53-9149-9325-378504A6D0F4}"/>
                </a:ext>
              </a:extLst>
            </p:cNvPr>
            <p:cNvPicPr>
              <a:picLocks noChangeAspect="1"/>
            </p:cNvPicPr>
            <p:nvPr userDrawn="1"/>
          </p:nvPicPr>
          <p:blipFill rotWithShape="1">
            <a:blip r:embed="rId2" cstate="hqprint">
              <a:alphaModFix amt="18000"/>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l="-2"/>
            <a:stretch/>
          </p:blipFill>
          <p:spPr>
            <a:xfrm>
              <a:off x="-1" y="0"/>
              <a:ext cx="4442305" cy="4647155"/>
            </a:xfrm>
            <a:prstGeom prst="rect">
              <a:avLst/>
            </a:prstGeom>
          </p:spPr>
        </p:pic>
      </p:grpSp>
      <p:sp>
        <p:nvSpPr>
          <p:cNvPr id="12" name="Slide Number"/>
          <p:cNvSpPr>
            <a:spLocks noGrp="1"/>
          </p:cNvSpPr>
          <p:nvPr>
            <p:ph type="sldNum" sz="quarter" idx="11"/>
          </p:nvPr>
        </p:nvSpPr>
        <p:spPr/>
        <p:txBody>
          <a:bodyPr/>
          <a:lstStyle/>
          <a:p>
            <a:fld id="{E2CB33EA-91D6-F140-A440-0A130B2A34DE}" type="slidenum">
              <a:rPr lang="en-US" smtClean="0"/>
              <a:pPr/>
              <a:t>‹#›</a:t>
            </a:fld>
            <a:endParaRPr lang="en-US"/>
          </a:p>
        </p:txBody>
      </p:sp>
      <p:pic>
        <p:nvPicPr>
          <p:cNvPr id="5" name="Background Picture">
            <a:extLst>
              <a:ext uri="{FF2B5EF4-FFF2-40B4-BE49-F238E27FC236}">
                <a16:creationId xmlns:a16="http://schemas.microsoft.com/office/drawing/2014/main" id="{87BA16F0-F2B0-A64C-AC23-B0A35F397E62}"/>
              </a:ext>
            </a:extLst>
          </p:cNvPr>
          <p:cNvPicPr>
            <a:picLocks noChangeAspect="1"/>
          </p:cNvPicPr>
          <p:nvPr userDrawn="1"/>
        </p:nvPicPr>
        <p:blipFill rotWithShape="1">
          <a:blip r:embed="rId4" cstate="screen">
            <a:grayscl/>
            <a:alphaModFix amt="11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1" y="2"/>
            <a:ext cx="5923073" cy="6196207"/>
          </a:xfrm>
          <a:prstGeom prst="rect">
            <a:avLst/>
          </a:prstGeom>
        </p:spPr>
      </p:pic>
      <p:sp>
        <p:nvSpPr>
          <p:cNvPr id="7" name="Oval 6">
            <a:extLst>
              <a:ext uri="{FF2B5EF4-FFF2-40B4-BE49-F238E27FC236}">
                <a16:creationId xmlns:a16="http://schemas.microsoft.com/office/drawing/2014/main" id="{DC0F40F2-4113-DB46-8E32-BD67C6358AED}"/>
              </a:ext>
            </a:extLst>
          </p:cNvPr>
          <p:cNvSpPr/>
          <p:nvPr userDrawn="1"/>
        </p:nvSpPr>
        <p:spPr>
          <a:xfrm>
            <a:off x="5445515" y="1423219"/>
            <a:ext cx="941341" cy="94134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D97DE094-485B-4642-86E5-B4D790887529}"/>
              </a:ext>
            </a:extLst>
          </p:cNvPr>
          <p:cNvSpPr/>
          <p:nvPr userDrawn="1"/>
        </p:nvSpPr>
        <p:spPr>
          <a:xfrm>
            <a:off x="5425154" y="2567051"/>
            <a:ext cx="941341" cy="941343"/>
          </a:xfrm>
          <a:prstGeom prst="ellipse">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9283D778-64CA-074C-91DD-52789CEF6F2C}"/>
              </a:ext>
            </a:extLst>
          </p:cNvPr>
          <p:cNvSpPr/>
          <p:nvPr userDrawn="1"/>
        </p:nvSpPr>
        <p:spPr>
          <a:xfrm>
            <a:off x="5425154" y="3710883"/>
            <a:ext cx="941341" cy="941343"/>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1DAD7E15-8E32-554B-B5FE-64DF961F3F3E}"/>
              </a:ext>
            </a:extLst>
          </p:cNvPr>
          <p:cNvSpPr/>
          <p:nvPr userDrawn="1"/>
        </p:nvSpPr>
        <p:spPr>
          <a:xfrm>
            <a:off x="5425154" y="4854714"/>
            <a:ext cx="941341" cy="941343"/>
          </a:xfrm>
          <a:prstGeom prst="ellipse">
            <a:avLst/>
          </a:prstGeom>
          <a:solidFill>
            <a:schemeClr val="accent5"/>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 name="Subtitle Placeholder">
            <a:extLst>
              <a:ext uri="{FF2B5EF4-FFF2-40B4-BE49-F238E27FC236}">
                <a16:creationId xmlns:a16="http://schemas.microsoft.com/office/drawing/2014/main" id="{2E3580F8-BDCC-4A48-B68A-16D1B32F4293}"/>
              </a:ext>
            </a:extLst>
          </p:cNvPr>
          <p:cNvSpPr>
            <a:spLocks noGrp="1"/>
          </p:cNvSpPr>
          <p:nvPr>
            <p:ph type="body" sz="quarter" idx="12" hasCustomPrompt="1"/>
          </p:nvPr>
        </p:nvSpPr>
        <p:spPr>
          <a:xfrm>
            <a:off x="6086826" y="705394"/>
            <a:ext cx="5922677"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4" name="Title 1">
            <a:extLst>
              <a:ext uri="{FF2B5EF4-FFF2-40B4-BE49-F238E27FC236}">
                <a16:creationId xmlns:a16="http://schemas.microsoft.com/office/drawing/2014/main" id="{B0E3C3E7-B1C2-ED4D-B607-2EC975553232}"/>
              </a:ext>
            </a:extLst>
          </p:cNvPr>
          <p:cNvSpPr>
            <a:spLocks noGrp="1"/>
          </p:cNvSpPr>
          <p:nvPr>
            <p:ph type="title"/>
          </p:nvPr>
        </p:nvSpPr>
        <p:spPr>
          <a:xfrm>
            <a:off x="6086253" y="1"/>
            <a:ext cx="5923075" cy="705393"/>
          </a:xfrm>
        </p:spPr>
        <p:txBody>
          <a:bodyPr/>
          <a:lstStyle/>
          <a:p>
            <a:r>
              <a:rPr lang="en-US"/>
              <a:t>Click to edit Master title style</a:t>
            </a:r>
          </a:p>
        </p:txBody>
      </p:sp>
    </p:spTree>
    <p:extLst>
      <p:ext uri="{BB962C8B-B14F-4D97-AF65-F5344CB8AC3E}">
        <p14:creationId xmlns:p14="http://schemas.microsoft.com/office/powerpoint/2010/main" val="247378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C6A16B-DC50-1842-836C-F886AF99536D}"/>
              </a:ext>
            </a:extLst>
          </p:cNvPr>
          <p:cNvSpPr>
            <a:spLocks noGrp="1"/>
          </p:cNvSpPr>
          <p:nvPr>
            <p:ph type="sldNum" sz="quarter" idx="10"/>
          </p:nvPr>
        </p:nvSpPr>
        <p:spPr/>
        <p:txBody>
          <a:bodyPr/>
          <a:lstStyle/>
          <a:p>
            <a:fld id="{E2CB33EA-91D6-F140-A440-0A130B2A34DE}" type="slidenum">
              <a:rPr lang="en-US" smtClean="0"/>
              <a:pPr/>
              <a:t>‹#›</a:t>
            </a:fld>
            <a:endParaRPr lang="en-US"/>
          </a:p>
        </p:txBody>
      </p:sp>
      <p:sp>
        <p:nvSpPr>
          <p:cNvPr id="4" name="Picture Placeholder">
            <a:extLst>
              <a:ext uri="{FF2B5EF4-FFF2-40B4-BE49-F238E27FC236}">
                <a16:creationId xmlns:a16="http://schemas.microsoft.com/office/drawing/2014/main" id="{5ADC30D8-6888-504C-A3B9-F4BDA146BB07}"/>
              </a:ext>
            </a:extLst>
          </p:cNvPr>
          <p:cNvSpPr>
            <a:spLocks noGrp="1"/>
          </p:cNvSpPr>
          <p:nvPr>
            <p:ph type="pic" idx="1" hasCustomPrompt="1"/>
          </p:nvPr>
        </p:nvSpPr>
        <p:spPr>
          <a:xfrm>
            <a:off x="371566" y="1852080"/>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5" name="Picture Placeholder">
            <a:extLst>
              <a:ext uri="{FF2B5EF4-FFF2-40B4-BE49-F238E27FC236}">
                <a16:creationId xmlns:a16="http://schemas.microsoft.com/office/drawing/2014/main" id="{89C0CE11-5098-E54E-A2EF-78D87AC634FC}"/>
              </a:ext>
            </a:extLst>
          </p:cNvPr>
          <p:cNvSpPr>
            <a:spLocks noGrp="1"/>
          </p:cNvSpPr>
          <p:nvPr>
            <p:ph type="pic" idx="11" hasCustomPrompt="1"/>
          </p:nvPr>
        </p:nvSpPr>
        <p:spPr>
          <a:xfrm>
            <a:off x="318458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6" name="Picture Placeholder">
            <a:extLst>
              <a:ext uri="{FF2B5EF4-FFF2-40B4-BE49-F238E27FC236}">
                <a16:creationId xmlns:a16="http://schemas.microsoft.com/office/drawing/2014/main" id="{8BB94563-C7F3-E946-A246-64E873848EAE}"/>
              </a:ext>
            </a:extLst>
          </p:cNvPr>
          <p:cNvSpPr>
            <a:spLocks noGrp="1"/>
          </p:cNvSpPr>
          <p:nvPr>
            <p:ph type="pic" idx="12" hasCustomPrompt="1"/>
          </p:nvPr>
        </p:nvSpPr>
        <p:spPr>
          <a:xfrm>
            <a:off x="599760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7" name="Picture Placeholder">
            <a:extLst>
              <a:ext uri="{FF2B5EF4-FFF2-40B4-BE49-F238E27FC236}">
                <a16:creationId xmlns:a16="http://schemas.microsoft.com/office/drawing/2014/main" id="{06097E37-3925-BC49-9EDE-977EC687DFEE}"/>
              </a:ext>
            </a:extLst>
          </p:cNvPr>
          <p:cNvSpPr>
            <a:spLocks noGrp="1"/>
          </p:cNvSpPr>
          <p:nvPr>
            <p:ph type="pic" idx="13" hasCustomPrompt="1"/>
          </p:nvPr>
        </p:nvSpPr>
        <p:spPr>
          <a:xfrm>
            <a:off x="8810626" y="1857945"/>
            <a:ext cx="2667573" cy="1732976"/>
          </a:xfrm>
          <a:solidFill>
            <a:schemeClr val="tx1"/>
          </a:solidFill>
          <a:effectLst>
            <a:outerShdw blurRad="393700" dist="50800" dir="5400000" sx="105000" sy="105000" algn="ctr" rotWithShape="0">
              <a:srgbClr val="000000">
                <a:alpha val="20000"/>
              </a:srgbClr>
            </a:outerShdw>
          </a:effectLst>
        </p:spPr>
        <p:txBody>
          <a:bodyPr>
            <a:noAutofit/>
          </a:bodyPr>
          <a:lstStyle>
            <a:lvl1pPr marL="0" indent="0">
              <a:buNone/>
              <a:defRPr sz="1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the picture icon to insert a picture. </a:t>
            </a:r>
            <a:br>
              <a:rPr lang="en-US"/>
            </a:br>
            <a:r>
              <a:rPr lang="en-US"/>
              <a:t>Make sure to include an image description by right clicking on your image and selecting ‘Edit Alt Text…’ </a:t>
            </a:r>
          </a:p>
        </p:txBody>
      </p:sp>
      <p:sp>
        <p:nvSpPr>
          <p:cNvPr id="8" name="Subtitle Placeholder">
            <a:extLst>
              <a:ext uri="{FF2B5EF4-FFF2-40B4-BE49-F238E27FC236}">
                <a16:creationId xmlns:a16="http://schemas.microsoft.com/office/drawing/2014/main" id="{14233239-CC25-7746-809F-22A92FFB2964}"/>
              </a:ext>
            </a:extLst>
          </p:cNvPr>
          <p:cNvSpPr>
            <a:spLocks noGrp="1"/>
          </p:cNvSpPr>
          <p:nvPr>
            <p:ph type="body" sz="quarter" idx="14" hasCustomPrompt="1"/>
          </p:nvPr>
        </p:nvSpPr>
        <p:spPr>
          <a:xfrm>
            <a:off x="372135" y="772750"/>
            <a:ext cx="11105888" cy="831079"/>
          </a:xfrm>
        </p:spPr>
        <p:txBody>
          <a:bodyPr>
            <a:no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9" name="Title 1">
            <a:extLst>
              <a:ext uri="{FF2B5EF4-FFF2-40B4-BE49-F238E27FC236}">
                <a16:creationId xmlns:a16="http://schemas.microsoft.com/office/drawing/2014/main" id="{75B57B48-9DF3-0940-BFA4-EC177B298FBA}"/>
              </a:ext>
            </a:extLst>
          </p:cNvPr>
          <p:cNvSpPr>
            <a:spLocks noGrp="1"/>
          </p:cNvSpPr>
          <p:nvPr>
            <p:ph type="title"/>
          </p:nvPr>
        </p:nvSpPr>
        <p:spPr>
          <a:xfrm>
            <a:off x="371565" y="113805"/>
            <a:ext cx="11106633" cy="658945"/>
          </a:xfrm>
        </p:spPr>
        <p:txBody>
          <a:bodyPr/>
          <a:lstStyle/>
          <a:p>
            <a:r>
              <a:rPr lang="en-US"/>
              <a:t>Click to edit Master title style</a:t>
            </a:r>
          </a:p>
        </p:txBody>
      </p:sp>
      <p:sp>
        <p:nvSpPr>
          <p:cNvPr id="10" name="Subtitle Placeholder">
            <a:extLst>
              <a:ext uri="{FF2B5EF4-FFF2-40B4-BE49-F238E27FC236}">
                <a16:creationId xmlns:a16="http://schemas.microsoft.com/office/drawing/2014/main" id="{3560CA4E-00F7-4B45-AC62-C718878701AC}"/>
              </a:ext>
            </a:extLst>
          </p:cNvPr>
          <p:cNvSpPr>
            <a:spLocks noGrp="1"/>
          </p:cNvSpPr>
          <p:nvPr>
            <p:ph type="body" sz="quarter" idx="15" hasCustomPrompt="1"/>
          </p:nvPr>
        </p:nvSpPr>
        <p:spPr>
          <a:xfrm>
            <a:off x="371565" y="3767334"/>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1" name="Subtitle Placeholder">
            <a:extLst>
              <a:ext uri="{FF2B5EF4-FFF2-40B4-BE49-F238E27FC236}">
                <a16:creationId xmlns:a16="http://schemas.microsoft.com/office/drawing/2014/main" id="{DC190AB8-2915-9440-A26B-FFA9C9DAA707}"/>
              </a:ext>
            </a:extLst>
          </p:cNvPr>
          <p:cNvSpPr>
            <a:spLocks noGrp="1"/>
          </p:cNvSpPr>
          <p:nvPr>
            <p:ph type="body" sz="quarter" idx="16" hasCustomPrompt="1"/>
          </p:nvPr>
        </p:nvSpPr>
        <p:spPr>
          <a:xfrm>
            <a:off x="3184586" y="3755150"/>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2" name="Subtitle Placeholder">
            <a:extLst>
              <a:ext uri="{FF2B5EF4-FFF2-40B4-BE49-F238E27FC236}">
                <a16:creationId xmlns:a16="http://schemas.microsoft.com/office/drawing/2014/main" id="{6E7972D4-FD07-E94D-8004-2F307919DECE}"/>
              </a:ext>
            </a:extLst>
          </p:cNvPr>
          <p:cNvSpPr>
            <a:spLocks noGrp="1"/>
          </p:cNvSpPr>
          <p:nvPr>
            <p:ph type="body" sz="quarter" idx="17" hasCustomPrompt="1"/>
          </p:nvPr>
        </p:nvSpPr>
        <p:spPr>
          <a:xfrm>
            <a:off x="5997606" y="3755149"/>
            <a:ext cx="2667572"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13" name="Subtitle Placeholder">
            <a:extLst>
              <a:ext uri="{FF2B5EF4-FFF2-40B4-BE49-F238E27FC236}">
                <a16:creationId xmlns:a16="http://schemas.microsoft.com/office/drawing/2014/main" id="{F29AD589-F52A-0D49-994C-F58B160873FA}"/>
              </a:ext>
            </a:extLst>
          </p:cNvPr>
          <p:cNvSpPr>
            <a:spLocks noGrp="1"/>
          </p:cNvSpPr>
          <p:nvPr>
            <p:ph type="body" sz="quarter" idx="18" hasCustomPrompt="1"/>
          </p:nvPr>
        </p:nvSpPr>
        <p:spPr>
          <a:xfrm>
            <a:off x="8810451" y="3755147"/>
            <a:ext cx="2667573" cy="831079"/>
          </a:xfrm>
        </p:spPr>
        <p:txBody>
          <a:bodyPr anchor="t" anchorCtr="0">
            <a:noAutofit/>
          </a:bodyPr>
          <a:lstStyle>
            <a:lvl1pPr marL="0" indent="0" algn="l">
              <a:buNone/>
              <a:defRPr sz="1467">
                <a:solidFill>
                  <a:schemeClr val="tx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Tree>
    <p:extLst>
      <p:ext uri="{BB962C8B-B14F-4D97-AF65-F5344CB8AC3E}">
        <p14:creationId xmlns:p14="http://schemas.microsoft.com/office/powerpoint/2010/main" val="1258789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80CA73BE-0E5A-134C-87BD-EA85D468E5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73416" y="5934482"/>
            <a:ext cx="2902507" cy="721333"/>
          </a:xfrm>
          <a:prstGeom prst="rect">
            <a:avLst/>
          </a:prstGeom>
        </p:spPr>
      </p:pic>
      <p:sp>
        <p:nvSpPr>
          <p:cNvPr id="8" name="Slide Number" descr="Slide Number">
            <a:extLst>
              <a:ext uri="{FF2B5EF4-FFF2-40B4-BE49-F238E27FC236}">
                <a16:creationId xmlns:a16="http://schemas.microsoft.com/office/drawing/2014/main" id="{E46B96B0-EDAC-BF41-B2AB-B45AE146A691}"/>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Tree>
    <p:extLst>
      <p:ext uri="{BB962C8B-B14F-4D97-AF65-F5344CB8AC3E}">
        <p14:creationId xmlns:p14="http://schemas.microsoft.com/office/powerpoint/2010/main" val="170343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5876CC-CEAE-6F4E-8589-90792A7F42DD}"/>
              </a:ext>
            </a:extLst>
          </p:cNvPr>
          <p:cNvSpPr/>
          <p:nvPr userDrawn="1"/>
        </p:nvSpPr>
        <p:spPr>
          <a:xfrm>
            <a:off x="0" y="1"/>
            <a:ext cx="12192000" cy="620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Oval 1">
            <a:extLst>
              <a:ext uri="{FF2B5EF4-FFF2-40B4-BE49-F238E27FC236}">
                <a16:creationId xmlns:a16="http://schemas.microsoft.com/office/drawing/2014/main" id="{85D6E093-BEB8-4448-B15B-28E342597EE3}"/>
              </a:ext>
            </a:extLst>
          </p:cNvPr>
          <p:cNvSpPr/>
          <p:nvPr userDrawn="1"/>
        </p:nvSpPr>
        <p:spPr>
          <a:xfrm>
            <a:off x="8521733" y="5098339"/>
            <a:ext cx="4197752" cy="383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A close up of a logo&#10;&#10;Description automatically generated">
            <a:extLst>
              <a:ext uri="{FF2B5EF4-FFF2-40B4-BE49-F238E27FC236}">
                <a16:creationId xmlns:a16="http://schemas.microsoft.com/office/drawing/2014/main" id="{137450B3-2EBF-024A-88E2-D044A2181B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7" name="Subtitle Placeholder" descr="Slide sub title">
            <a:extLst>
              <a:ext uri="{FF2B5EF4-FFF2-40B4-BE49-F238E27FC236}">
                <a16:creationId xmlns:a16="http://schemas.microsoft.com/office/drawing/2014/main" id="{DA2F17D8-6602-3A48-9847-E609F933ED2A}"/>
              </a:ext>
            </a:extLst>
          </p:cNvPr>
          <p:cNvSpPr>
            <a:spLocks noGrp="1"/>
          </p:cNvSpPr>
          <p:nvPr>
            <p:ph type="body" sz="quarter" idx="12" hasCustomPrompt="1"/>
          </p:nvPr>
        </p:nvSpPr>
        <p:spPr>
          <a:xfrm>
            <a:off x="268817" y="658947"/>
            <a:ext cx="11707283" cy="753256"/>
          </a:xfrm>
        </p:spPr>
        <p:txBody>
          <a:bodyPr>
            <a:noAutofit/>
          </a:bodyPr>
          <a:lstStyle>
            <a:lvl1pPr marL="0" indent="0">
              <a:buNone/>
              <a:defRPr sz="2000">
                <a:solidFill>
                  <a:schemeClr val="bg1"/>
                </a:solidFill>
              </a:defRPr>
            </a:lvl1pPr>
            <a:lvl2pPr marL="457189" indent="0">
              <a:buNone/>
              <a:defRPr sz="2000"/>
            </a:lvl2pPr>
            <a:lvl3pPr marL="914377" indent="0">
              <a:buNone/>
              <a:defRPr sz="2000"/>
            </a:lvl3pPr>
            <a:lvl4pPr marL="1371566" indent="0">
              <a:buNone/>
              <a:defRPr sz="2000"/>
            </a:lvl4pPr>
            <a:lvl5pPr marL="1828754" indent="0">
              <a:buNone/>
              <a:defRPr sz="2000"/>
            </a:lvl5pPr>
          </a:lstStyle>
          <a:p>
            <a:pPr lvl="0"/>
            <a:r>
              <a:rPr lang="en-US"/>
              <a:t>Click to add subtitle</a:t>
            </a:r>
          </a:p>
        </p:txBody>
      </p:sp>
      <p:sp>
        <p:nvSpPr>
          <p:cNvPr id="8" name="Content Placeholder" descr="Slide content">
            <a:extLst>
              <a:ext uri="{FF2B5EF4-FFF2-40B4-BE49-F238E27FC236}">
                <a16:creationId xmlns:a16="http://schemas.microsoft.com/office/drawing/2014/main" id="{CBFE6B52-EFDC-164F-B6FA-7937A9BAE3CB}"/>
              </a:ext>
            </a:extLst>
          </p:cNvPr>
          <p:cNvSpPr>
            <a:spLocks noGrp="1"/>
          </p:cNvSpPr>
          <p:nvPr>
            <p:ph idx="1" hasCustomPrompt="1"/>
          </p:nvPr>
        </p:nvSpPr>
        <p:spPr>
          <a:xfrm>
            <a:off x="267858" y="1421441"/>
            <a:ext cx="11708068" cy="4536015"/>
          </a:xfrm>
        </p:spPr>
        <p:txBody>
          <a:bodyPr lIns="108000"/>
          <a:lstStyle>
            <a:lvl1pPr>
              <a:lnSpc>
                <a:spcPct val="100000"/>
              </a:lnSpc>
              <a:spcBef>
                <a:spcPts val="0"/>
              </a:spcBef>
              <a:spcAft>
                <a:spcPts val="800"/>
              </a:spcAft>
              <a:buClr>
                <a:schemeClr val="bg1"/>
              </a:buClr>
              <a:defRPr>
                <a:solidFill>
                  <a:schemeClr val="bg1"/>
                </a:solidFill>
              </a:defRPr>
            </a:lvl1pPr>
            <a:lvl2pPr>
              <a:lnSpc>
                <a:spcPct val="100000"/>
              </a:lnSpc>
              <a:spcBef>
                <a:spcPts val="0"/>
              </a:spcBef>
              <a:spcAft>
                <a:spcPts val="800"/>
              </a:spcAft>
              <a:defRPr/>
            </a:lvl2pPr>
            <a:lvl3pPr>
              <a:lnSpc>
                <a:spcPct val="100000"/>
              </a:lnSpc>
              <a:spcBef>
                <a:spcPts val="0"/>
              </a:spcBef>
              <a:spcAft>
                <a:spcPts val="800"/>
              </a:spcAft>
              <a:defRPr/>
            </a:lvl3pPr>
            <a:lvl4pPr>
              <a:lnSpc>
                <a:spcPct val="100000"/>
              </a:lnSpc>
              <a:spcBef>
                <a:spcPts val="0"/>
              </a:spcBef>
              <a:spcAft>
                <a:spcPts val="800"/>
              </a:spcAft>
              <a:defRPr/>
            </a:lvl4pPr>
            <a:lvl5pPr>
              <a:lnSpc>
                <a:spcPct val="100000"/>
              </a:lnSpc>
              <a:spcBef>
                <a:spcPts val="0"/>
              </a:spcBef>
              <a:spcAft>
                <a:spcPts val="800"/>
              </a:spcAft>
              <a:defRPr/>
            </a:lvl5pPr>
          </a:lstStyle>
          <a:p>
            <a:pPr lvl="0"/>
            <a:r>
              <a:rPr lang="en-US"/>
              <a:t>Click to add text or select an icon below for picture, table, graph and more content options.</a:t>
            </a:r>
          </a:p>
        </p:txBody>
      </p:sp>
      <p:sp>
        <p:nvSpPr>
          <p:cNvPr id="10" name="Slide Number" descr="Slide Number">
            <a:extLst>
              <a:ext uri="{FF2B5EF4-FFF2-40B4-BE49-F238E27FC236}">
                <a16:creationId xmlns:a16="http://schemas.microsoft.com/office/drawing/2014/main" id="{DD7BDDC2-EBA0-8645-AED0-8A0B301A606A}"/>
              </a:ext>
            </a:extLst>
          </p:cNvPr>
          <p:cNvSpPr>
            <a:spLocks noGrp="1"/>
          </p:cNvSpPr>
          <p:nvPr>
            <p:ph type="sldNum" sz="quarter" idx="11"/>
          </p:nvPr>
        </p:nvSpPr>
        <p:spPr>
          <a:xfrm>
            <a:off x="7681737" y="6346518"/>
            <a:ext cx="639367" cy="365125"/>
          </a:xfrm>
        </p:spPr>
        <p:txBody>
          <a:bodyPr/>
          <a:lstStyle/>
          <a:p>
            <a:fld id="{E2CB33EA-91D6-F140-A440-0A130B2A34DE}" type="slidenum">
              <a:rPr lang="en-US" smtClean="0"/>
              <a:pPr/>
              <a:t>‹#›</a:t>
            </a:fld>
            <a:endParaRPr lang="en-US"/>
          </a:p>
        </p:txBody>
      </p:sp>
      <p:sp>
        <p:nvSpPr>
          <p:cNvPr id="3" name="Title 2">
            <a:extLst>
              <a:ext uri="{FF2B5EF4-FFF2-40B4-BE49-F238E27FC236}">
                <a16:creationId xmlns:a16="http://schemas.microsoft.com/office/drawing/2014/main" id="{7F19016B-9983-7844-9F13-20432E68F78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81918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3" name="Background Picture">
            <a:extLst>
              <a:ext uri="{FF2B5EF4-FFF2-40B4-BE49-F238E27FC236}">
                <a16:creationId xmlns:a16="http://schemas.microsoft.com/office/drawing/2014/main" id="{B5352B15-F5A1-3540-B5B6-E1513B58E0FE}"/>
              </a:ext>
            </a:extLst>
          </p:cNvPr>
          <p:cNvSpPr>
            <a:spLocks noGrp="1"/>
          </p:cNvSpPr>
          <p:nvPr>
            <p:ph type="pic" sz="quarter" idx="11" hasCustomPrompt="1"/>
          </p:nvPr>
        </p:nvSpPr>
        <p:spPr>
          <a:xfrm>
            <a:off x="0" y="0"/>
            <a:ext cx="12192000" cy="6858000"/>
          </a:xfrm>
          <a:solidFill>
            <a:schemeClr val="tx1"/>
          </a:solidFill>
        </p:spPr>
        <p:txBody>
          <a:bodyPr anchor="ctr" anchorCtr="0"/>
          <a:lstStyle>
            <a:lvl1pPr marL="0" indent="0" algn="l">
              <a:buNone/>
              <a:defRPr>
                <a:solidFill>
                  <a:schemeClr val="bg1"/>
                </a:solidFill>
              </a:defRPr>
            </a:lvl1pPr>
          </a:lstStyle>
          <a:p>
            <a:r>
              <a:rPr lang="en-US"/>
              <a:t>Click the picture icon to insert a background picture. </a:t>
            </a:r>
            <a:br>
              <a:rPr lang="en-US"/>
            </a:br>
            <a:r>
              <a:rPr lang="en-US"/>
              <a:t>Make sure to include an image description by right </a:t>
            </a:r>
            <a:br>
              <a:rPr lang="en-US"/>
            </a:br>
            <a:r>
              <a:rPr lang="en-US"/>
              <a:t>clicking on your image and selecting ‘Edit Alt Text…’ </a:t>
            </a:r>
          </a:p>
          <a:p>
            <a:endParaRPr lang="en-US"/>
          </a:p>
        </p:txBody>
      </p:sp>
      <p:sp>
        <p:nvSpPr>
          <p:cNvPr id="20" name="Background Circle">
            <a:extLst>
              <a:ext uri="{FF2B5EF4-FFF2-40B4-BE49-F238E27FC236}">
                <a16:creationId xmlns:a16="http://schemas.microsoft.com/office/drawing/2014/main" id="{5A2FA8D5-369B-C44D-90BE-9F100D869C39}"/>
              </a:ext>
              <a:ext uri="{C183D7F6-B498-43B3-948B-1728B52AA6E4}">
                <adec:decorative xmlns:adec="http://schemas.microsoft.com/office/drawing/2017/decorative" val="1"/>
              </a:ext>
            </a:extLst>
          </p:cNvPr>
          <p:cNvSpPr>
            <a:spLocks noGrp="1"/>
          </p:cNvSpPr>
          <p:nvPr>
            <p:ph type="pic" sz="quarter" idx="13"/>
          </p:nvPr>
        </p:nvSpPr>
        <p:spPr>
          <a:xfrm>
            <a:off x="8514542" y="1737784"/>
            <a:ext cx="4451351" cy="4451349"/>
          </a:xfrm>
          <a:prstGeom prst="ellipse">
            <a:avLst/>
          </a:prstGeom>
          <a:solidFill>
            <a:schemeClr val="accent1"/>
          </a:solidFill>
        </p:spPr>
        <p:txBody>
          <a:bodyPr/>
          <a:lstStyle>
            <a:lvl1pPr>
              <a:defRPr>
                <a:solidFill>
                  <a:schemeClr val="accent1"/>
                </a:solidFill>
              </a:defRPr>
            </a:lvl1pPr>
          </a:lstStyle>
          <a:p>
            <a:endParaRPr lang="en-US"/>
          </a:p>
        </p:txBody>
      </p:sp>
      <p:sp>
        <p:nvSpPr>
          <p:cNvPr id="2" name="Title Placeholder">
            <a:extLst>
              <a:ext uri="{FF2B5EF4-FFF2-40B4-BE49-F238E27FC236}">
                <a16:creationId xmlns:a16="http://schemas.microsoft.com/office/drawing/2014/main" id="{649F63A3-0BA1-094E-B7F9-F33A78C6C9F4}"/>
              </a:ext>
            </a:extLst>
          </p:cNvPr>
          <p:cNvSpPr>
            <a:spLocks noGrp="1"/>
          </p:cNvSpPr>
          <p:nvPr>
            <p:ph type="title"/>
          </p:nvPr>
        </p:nvSpPr>
        <p:spPr>
          <a:xfrm>
            <a:off x="8903856" y="2142837"/>
            <a:ext cx="3223491" cy="1929348"/>
          </a:xfrm>
        </p:spPr>
        <p:txBody>
          <a:bodyPr anchor="b" anchorCtr="0">
            <a:normAutofit/>
          </a:bodyPr>
          <a:lstStyle>
            <a:lvl1pPr algn="l">
              <a:lnSpc>
                <a:spcPct val="100000"/>
              </a:lnSpc>
              <a:defRPr sz="3200">
                <a:solidFill>
                  <a:schemeClr val="bg1"/>
                </a:solidFill>
              </a:defRPr>
            </a:lvl1pPr>
          </a:lstStyle>
          <a:p>
            <a:r>
              <a:rPr lang="en-US"/>
              <a:t>Click to edit Master title style</a:t>
            </a:r>
          </a:p>
        </p:txBody>
      </p:sp>
      <p:sp>
        <p:nvSpPr>
          <p:cNvPr id="12" name="Subtitle Placeholder" descr="Master subtitle">
            <a:extLst>
              <a:ext uri="{FF2B5EF4-FFF2-40B4-BE49-F238E27FC236}">
                <a16:creationId xmlns:a16="http://schemas.microsoft.com/office/drawing/2014/main" id="{FC2F2E22-5550-2248-8176-512794DFA78D}"/>
              </a:ext>
            </a:extLst>
          </p:cNvPr>
          <p:cNvSpPr>
            <a:spLocks noGrp="1"/>
          </p:cNvSpPr>
          <p:nvPr>
            <p:ph type="subTitle" idx="1" hasCustomPrompt="1"/>
          </p:nvPr>
        </p:nvSpPr>
        <p:spPr>
          <a:xfrm>
            <a:off x="8903856" y="4076804"/>
            <a:ext cx="3223491" cy="1733384"/>
          </a:xfrm>
        </p:spPr>
        <p:txBody>
          <a:bodyPr/>
          <a:lstStyle>
            <a:lvl1pPr marL="0" indent="0" algn="l">
              <a:lnSpc>
                <a:spcPct val="150000"/>
              </a:lnSpc>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add subtitle</a:t>
            </a:r>
          </a:p>
        </p:txBody>
      </p:sp>
    </p:spTree>
    <p:extLst>
      <p:ext uri="{BB962C8B-B14F-4D97-AF65-F5344CB8AC3E}">
        <p14:creationId xmlns:p14="http://schemas.microsoft.com/office/powerpoint/2010/main" val="418677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Brighter World Logo" descr="Brighter World Logo">
            <a:extLst>
              <a:ext uri="{FF2B5EF4-FFF2-40B4-BE49-F238E27FC236}">
                <a16:creationId xmlns:a16="http://schemas.microsoft.com/office/drawing/2014/main" id="{29B74334-1B70-354B-A315-9B4AC67D2CB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a:stretch/>
        </p:blipFill>
        <p:spPr>
          <a:xfrm>
            <a:off x="267857" y="6446370"/>
            <a:ext cx="1514763" cy="182455"/>
          </a:xfrm>
          <a:prstGeom prst="rect">
            <a:avLst/>
          </a:prstGeom>
        </p:spPr>
      </p:pic>
      <p:pic>
        <p:nvPicPr>
          <p:cNvPr id="6" name="Picture 5" descr="A close up of a logo&#10;&#10;Description automatically generated">
            <a:extLst>
              <a:ext uri="{FF2B5EF4-FFF2-40B4-BE49-F238E27FC236}">
                <a16:creationId xmlns:a16="http://schemas.microsoft.com/office/drawing/2014/main" id="{53AEB246-7EAB-ED42-BCB8-6E09A2AB6404}"/>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9073415" y="5934482"/>
            <a:ext cx="2902511" cy="721333"/>
          </a:xfrm>
          <a:prstGeom prst="rect">
            <a:avLst/>
          </a:prstGeom>
        </p:spPr>
      </p:pic>
      <p:sp>
        <p:nvSpPr>
          <p:cNvPr id="2" name="Title Placeholder" descr="Master Title"/>
          <p:cNvSpPr>
            <a:spLocks noGrp="1"/>
          </p:cNvSpPr>
          <p:nvPr>
            <p:ph type="title"/>
          </p:nvPr>
        </p:nvSpPr>
        <p:spPr>
          <a:xfrm>
            <a:off x="267858" y="0"/>
            <a:ext cx="11708068" cy="643112"/>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descr="Slide Content"/>
          <p:cNvSpPr>
            <a:spLocks noGrp="1"/>
          </p:cNvSpPr>
          <p:nvPr>
            <p:ph type="body" idx="1"/>
          </p:nvPr>
        </p:nvSpPr>
        <p:spPr>
          <a:xfrm>
            <a:off x="267858" y="1137999"/>
            <a:ext cx="11708068" cy="4988165"/>
          </a:xfrm>
          <a:prstGeom prst="rect">
            <a:avLst/>
          </a:prstGeom>
        </p:spPr>
        <p:txBody>
          <a:bodyPr vert="horz" lIns="10800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Brighter World Line">
            <a:extLst>
              <a:ext uri="{FF2B5EF4-FFF2-40B4-BE49-F238E27FC236}">
                <a16:creationId xmlns:a16="http://schemas.microsoft.com/office/drawing/2014/main" id="{99DC7CF7-5982-6749-B770-08C5172A398F}"/>
              </a:ext>
              <a:ext uri="{C183D7F6-B498-43B3-948B-1728B52AA6E4}">
                <adec:decorative xmlns:adec="http://schemas.microsoft.com/office/drawing/2017/decorative" val="1"/>
              </a:ext>
            </a:extLst>
          </p:cNvPr>
          <p:cNvCxnSpPr>
            <a:cxnSpLocks/>
          </p:cNvCxnSpPr>
          <p:nvPr userDrawn="1"/>
        </p:nvCxnSpPr>
        <p:spPr>
          <a:xfrm>
            <a:off x="1" y="6214887"/>
            <a:ext cx="8747209"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sp>
        <p:nvSpPr>
          <p:cNvPr id="15" name="Slide Number" descr="Page Number"/>
          <p:cNvSpPr>
            <a:spLocks noGrp="1"/>
          </p:cNvSpPr>
          <p:nvPr>
            <p:ph type="sldNum" sz="quarter" idx="4"/>
          </p:nvPr>
        </p:nvSpPr>
        <p:spPr>
          <a:xfrm>
            <a:off x="7681737" y="6346518"/>
            <a:ext cx="639367" cy="365125"/>
          </a:xfrm>
          <a:prstGeom prst="rect">
            <a:avLst/>
          </a:prstGeom>
        </p:spPr>
        <p:txBody>
          <a:bodyPr tIns="46800" rIns="0" anchor="ctr" anchorCtr="0"/>
          <a:lstStyle>
            <a:lvl1pPr algn="r">
              <a:defRPr sz="1200">
                <a:solidFill>
                  <a:schemeClr val="tx1"/>
                </a:solidFill>
                <a:latin typeface="Arial" charset="0"/>
                <a:ea typeface="Arial" charset="0"/>
                <a:cs typeface="Arial" charset="0"/>
              </a:defRPr>
            </a:lvl1pPr>
          </a:lstStyle>
          <a:p>
            <a:fld id="{E2CB33EA-91D6-F140-A440-0A130B2A34DE}" type="slidenum">
              <a:rPr lang="en-US" smtClean="0"/>
              <a:pPr/>
              <a:t>‹#›</a:t>
            </a:fld>
            <a:endParaRPr lang="en-US"/>
          </a:p>
        </p:txBody>
      </p:sp>
      <p:pic>
        <p:nvPicPr>
          <p:cNvPr id="5" name="Graphic 4">
            <a:extLst>
              <a:ext uri="{FF2B5EF4-FFF2-40B4-BE49-F238E27FC236}">
                <a16:creationId xmlns:a16="http://schemas.microsoft.com/office/drawing/2014/main" id="{E207F423-E639-9842-B007-8546205B71DA}"/>
              </a:ext>
            </a:extLst>
          </p:cNvPr>
          <p:cNvPicPr>
            <a:picLocks noChangeAspect="1"/>
          </p:cNvPicPr>
          <p:nvPr userDrawn="1"/>
        </p:nvPicPr>
        <p:blipFill>
          <a:blip r:embed="rId28" cstate="hq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769369" y="6290907"/>
            <a:ext cx="1060295" cy="392701"/>
          </a:xfrm>
          <a:prstGeom prst="rect">
            <a:avLst/>
          </a:prstGeom>
        </p:spPr>
      </p:pic>
    </p:spTree>
    <p:extLst>
      <p:ext uri="{BB962C8B-B14F-4D97-AF65-F5344CB8AC3E}">
        <p14:creationId xmlns:p14="http://schemas.microsoft.com/office/powerpoint/2010/main" val="42227659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hdr="0" ftr="0"/>
  <p:txStyles>
    <p:titleStyle>
      <a:lvl1pPr algn="l" defTabSz="457189" rtl="0" eaLnBrk="1" latinLnBrk="0" hangingPunct="1">
        <a:lnSpc>
          <a:spcPct val="150000"/>
        </a:lnSpc>
        <a:spcBef>
          <a:spcPct val="0"/>
        </a:spcBef>
        <a:buNone/>
        <a:defRPr sz="2667" b="1" i="0" kern="1200">
          <a:solidFill>
            <a:schemeClr val="accent1"/>
          </a:solidFill>
          <a:latin typeface="Arial" charset="0"/>
          <a:ea typeface="+mj-ea"/>
          <a:cs typeface="+mj-cs"/>
        </a:defRPr>
      </a:lvl1pPr>
    </p:titleStyle>
    <p:bodyStyle>
      <a:lvl1pPr marL="342891" indent="-342891" algn="l" defTabSz="457189" rtl="0" eaLnBrk="1" latinLnBrk="0" hangingPunct="1">
        <a:lnSpc>
          <a:spcPct val="112000"/>
        </a:lnSpc>
        <a:spcBef>
          <a:spcPts val="0"/>
        </a:spcBef>
        <a:spcAft>
          <a:spcPts val="800"/>
        </a:spcAft>
        <a:buClr>
          <a:srgbClr val="7C0040"/>
        </a:buClr>
        <a:buFont typeface="Arial"/>
        <a:buChar char="•"/>
        <a:defRPr sz="1800" b="0" i="0" kern="1200">
          <a:solidFill>
            <a:schemeClr val="tx1"/>
          </a:solidFill>
          <a:latin typeface="Arial" charset="0"/>
          <a:ea typeface="+mn-ea"/>
          <a:cs typeface="+mn-cs"/>
        </a:defRPr>
      </a:lvl1pPr>
      <a:lvl2pPr marL="646934" indent="-285744" algn="l" defTabSz="457189" rtl="0" eaLnBrk="1" latinLnBrk="0" hangingPunct="1">
        <a:lnSpc>
          <a:spcPct val="112000"/>
        </a:lnSpc>
        <a:spcBef>
          <a:spcPts val="0"/>
        </a:spcBef>
        <a:spcAft>
          <a:spcPts val="800"/>
        </a:spcAft>
        <a:buClr>
          <a:srgbClr val="7C0040"/>
        </a:buClr>
        <a:buSzPct val="65000"/>
        <a:buFont typeface="Courier New" panose="02070309020205020404" pitchFamily="49" charset="0"/>
        <a:buChar char="o"/>
        <a:defRPr sz="1800" b="0" i="0" kern="1200">
          <a:solidFill>
            <a:schemeClr val="tx1"/>
          </a:solidFill>
          <a:latin typeface="Arial" charset="0"/>
          <a:ea typeface="+mn-ea"/>
          <a:cs typeface="+mn-cs"/>
        </a:defRPr>
      </a:lvl2pPr>
      <a:lvl3pPr marL="902977" indent="-228594" algn="l" defTabSz="457189" rtl="0" eaLnBrk="1" latinLnBrk="0" hangingPunct="1">
        <a:lnSpc>
          <a:spcPct val="112000"/>
        </a:lnSpc>
        <a:spcBef>
          <a:spcPts val="0"/>
        </a:spcBef>
        <a:spcAft>
          <a:spcPts val="800"/>
        </a:spcAft>
        <a:buClr>
          <a:schemeClr val="tx1">
            <a:lumMod val="60000"/>
            <a:lumOff val="40000"/>
          </a:schemeClr>
        </a:buClr>
        <a:buFont typeface="Arial"/>
        <a:buChar char="•"/>
        <a:defRPr sz="1800" b="0" i="0" kern="1200">
          <a:solidFill>
            <a:schemeClr val="tx1"/>
          </a:solidFill>
          <a:latin typeface="Arial" charset="0"/>
          <a:ea typeface="+mn-ea"/>
          <a:cs typeface="+mn-cs"/>
        </a:defRPr>
      </a:lvl3pPr>
      <a:lvl4pPr marL="1168171" indent="-228594" algn="l" defTabSz="457189" rtl="0" eaLnBrk="1" latinLnBrk="0" hangingPunct="1">
        <a:lnSpc>
          <a:spcPct val="112000"/>
        </a:lnSpc>
        <a:spcBef>
          <a:spcPts val="0"/>
        </a:spcBef>
        <a:spcAft>
          <a:spcPts val="800"/>
        </a:spcAft>
        <a:buClr>
          <a:schemeClr val="tx1">
            <a:lumMod val="60000"/>
            <a:lumOff val="40000"/>
          </a:schemeClr>
        </a:buClr>
        <a:buSzPct val="65000"/>
        <a:buFont typeface="Courier New" panose="02070309020205020404" pitchFamily="49" charset="0"/>
        <a:buChar char="o"/>
        <a:defRPr sz="1800" b="0" i="0" kern="1200">
          <a:solidFill>
            <a:schemeClr val="tx1"/>
          </a:solidFill>
          <a:latin typeface="Arial" charset="0"/>
          <a:ea typeface="+mn-ea"/>
          <a:cs typeface="+mn-cs"/>
        </a:defRPr>
      </a:lvl4pPr>
      <a:lvl5pPr marL="1433364" indent="-228594" algn="l" defTabSz="457189" rtl="0" eaLnBrk="1" latinLnBrk="0" hangingPunct="1">
        <a:lnSpc>
          <a:spcPct val="112000"/>
        </a:lnSpc>
        <a:spcBef>
          <a:spcPts val="0"/>
        </a:spcBef>
        <a:spcAft>
          <a:spcPts val="800"/>
        </a:spcAft>
        <a:buClr>
          <a:schemeClr val="tx1">
            <a:lumMod val="60000"/>
            <a:lumOff val="40000"/>
          </a:schemeClr>
        </a:buClr>
        <a:buFont typeface="Arial" panose="020B0604020202020204" pitchFamily="34" charset="0"/>
        <a:buChar char="•"/>
        <a:defRPr sz="1800" b="0" i="0" kern="1200">
          <a:solidFill>
            <a:schemeClr val="tx1"/>
          </a:solidFill>
          <a:latin typeface="Arial"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29B_D3246FC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2AC_4FF69775.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294_D1C95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scm.com/downloads"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889A2-9C72-E012-DFFE-36C2B043F68D}"/>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3B5CEB97-79B5-FEEC-44DD-381562A7D055}"/>
              </a:ext>
            </a:extLst>
          </p:cNvPr>
          <p:cNvSpPr/>
          <p:nvPr/>
        </p:nvSpPr>
        <p:spPr>
          <a:xfrm>
            <a:off x="1900276" y="153856"/>
            <a:ext cx="5625451" cy="5625451"/>
          </a:xfrm>
          <a:prstGeom prst="ellipse">
            <a:avLst/>
          </a:prstGeom>
          <a:solidFill>
            <a:srgbClr val="FFD5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2" name="Title 1">
            <a:extLst>
              <a:ext uri="{FF2B5EF4-FFF2-40B4-BE49-F238E27FC236}">
                <a16:creationId xmlns:a16="http://schemas.microsoft.com/office/drawing/2014/main" id="{781080FD-97A3-B1D8-3E03-722E47B03945}"/>
              </a:ext>
            </a:extLst>
          </p:cNvPr>
          <p:cNvSpPr>
            <a:spLocks noGrp="1"/>
          </p:cNvSpPr>
          <p:nvPr>
            <p:ph type="ctrTitle"/>
          </p:nvPr>
        </p:nvSpPr>
        <p:spPr>
          <a:xfrm>
            <a:off x="2034960" y="1124879"/>
            <a:ext cx="5214832" cy="2483605"/>
          </a:xfrm>
        </p:spPr>
        <p:txBody>
          <a:bodyPr>
            <a:normAutofit/>
          </a:bodyPr>
          <a:lstStyle/>
          <a:p>
            <a:r>
              <a:rPr lang="en-US" sz="3733" dirty="0">
                <a:cs typeface="Arial"/>
              </a:rPr>
              <a:t>Git Installation Guide: Enabling Version Control with GitLab</a:t>
            </a:r>
            <a:endParaRPr lang="en-US" sz="3733" b="0" dirty="0">
              <a:cs typeface="Arial"/>
            </a:endParaRPr>
          </a:p>
          <a:p>
            <a:endParaRPr lang="en-US" sz="3733" dirty="0">
              <a:cs typeface="Arial"/>
            </a:endParaRPr>
          </a:p>
        </p:txBody>
      </p:sp>
      <p:sp>
        <p:nvSpPr>
          <p:cNvPr id="9" name="Rectangle 8">
            <a:extLst>
              <a:ext uri="{FF2B5EF4-FFF2-40B4-BE49-F238E27FC236}">
                <a16:creationId xmlns:a16="http://schemas.microsoft.com/office/drawing/2014/main" id="{9E23D17A-E9C0-0137-C4EB-CAC9D86CCD9D}"/>
              </a:ext>
            </a:extLst>
          </p:cNvPr>
          <p:cNvSpPr/>
          <p:nvPr/>
        </p:nvSpPr>
        <p:spPr>
          <a:xfrm>
            <a:off x="2742700" y="3426314"/>
            <a:ext cx="4603496" cy="476284"/>
          </a:xfrm>
          <a:prstGeom prst="rect">
            <a:avLst/>
          </a:prstGeom>
        </p:spPr>
        <p:txBody>
          <a:bodyPr wrap="square">
            <a:spAutoFit/>
          </a:bodyPr>
          <a:lstStyle/>
          <a:p>
            <a:pPr defTabSz="609585"/>
            <a:endParaRPr lang="en-US" sz="1067">
              <a:solidFill>
                <a:srgbClr val="4C555C">
                  <a:lumMod val="75000"/>
                </a:srgbClr>
              </a:solidFill>
              <a:latin typeface="Arial" panose="020B0604020202020204"/>
              <a:cs typeface="Arial" charset="0"/>
            </a:endParaRPr>
          </a:p>
          <a:p>
            <a:pPr defTabSz="609585">
              <a:lnSpc>
                <a:spcPts val="1867"/>
              </a:lnSpc>
            </a:pPr>
            <a:r>
              <a:rPr lang="en-US" sz="1267">
                <a:solidFill>
                  <a:srgbClr val="4C555C">
                    <a:lumMod val="75000"/>
                  </a:srgbClr>
                </a:solidFill>
                <a:latin typeface="Arial" panose="020B0604020202020204"/>
                <a:cs typeface="Arial" charset="0"/>
              </a:rPr>
              <a:t>                     </a:t>
            </a:r>
            <a:endParaRPr lang="en-US" sz="1267" i="1">
              <a:solidFill>
                <a:srgbClr val="4C555C">
                  <a:lumMod val="75000"/>
                </a:srgbClr>
              </a:solidFill>
              <a:latin typeface="Arial" panose="020B0604020202020204"/>
              <a:cs typeface="Arial" charset="0"/>
            </a:endParaRPr>
          </a:p>
        </p:txBody>
      </p:sp>
      <p:cxnSp>
        <p:nvCxnSpPr>
          <p:cNvPr id="8" name="Straight Connector 7">
            <a:extLst>
              <a:ext uri="{FF2B5EF4-FFF2-40B4-BE49-F238E27FC236}">
                <a16:creationId xmlns:a16="http://schemas.microsoft.com/office/drawing/2014/main" id="{8DDC42A1-E69A-0C10-159E-522DFC64BD2B}"/>
              </a:ext>
            </a:extLst>
          </p:cNvPr>
          <p:cNvCxnSpPr>
            <a:cxnSpLocks/>
          </p:cNvCxnSpPr>
          <p:nvPr/>
        </p:nvCxnSpPr>
        <p:spPr>
          <a:xfrm>
            <a:off x="1842004" y="3341036"/>
            <a:ext cx="5159897" cy="0"/>
          </a:xfrm>
          <a:prstGeom prst="line">
            <a:avLst/>
          </a:prstGeom>
          <a:ln w="12700"/>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38414635-7B52-0276-FFF4-AC0B5C43F6D1}"/>
              </a:ext>
            </a:extLst>
          </p:cNvPr>
          <p:cNvSpPr/>
          <p:nvPr/>
        </p:nvSpPr>
        <p:spPr>
          <a:xfrm>
            <a:off x="849297" y="4056912"/>
            <a:ext cx="1943568" cy="1943568"/>
          </a:xfrm>
          <a:prstGeom prst="ellipse">
            <a:avLst/>
          </a:prstGeom>
          <a:solidFill>
            <a:srgbClr val="7AD1E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4" name="Text Placeholder 3">
            <a:extLst>
              <a:ext uri="{FF2B5EF4-FFF2-40B4-BE49-F238E27FC236}">
                <a16:creationId xmlns:a16="http://schemas.microsoft.com/office/drawing/2014/main" id="{64F5F841-7196-FBF1-2D40-6297CEBC85C8}"/>
              </a:ext>
            </a:extLst>
          </p:cNvPr>
          <p:cNvSpPr>
            <a:spLocks noGrp="1"/>
          </p:cNvSpPr>
          <p:nvPr>
            <p:ph type="body" sz="quarter" idx="10"/>
          </p:nvPr>
        </p:nvSpPr>
        <p:spPr>
          <a:xfrm>
            <a:off x="806631" y="4339812"/>
            <a:ext cx="2028900" cy="1359173"/>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72777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385B7-4ED9-AE83-6551-BB63C80A7A4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E1838B-8685-E6A6-BC57-A5145D68837F}"/>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10</a:t>
            </a:fld>
            <a:endParaRPr lang="en-US">
              <a:solidFill>
                <a:srgbClr val="4C555C"/>
              </a:solidFill>
            </a:endParaRPr>
          </a:p>
        </p:txBody>
      </p:sp>
      <p:sp>
        <p:nvSpPr>
          <p:cNvPr id="4" name="Title 3">
            <a:extLst>
              <a:ext uri="{FF2B5EF4-FFF2-40B4-BE49-F238E27FC236}">
                <a16:creationId xmlns:a16="http://schemas.microsoft.com/office/drawing/2014/main" id="{C5EC2382-426E-B0AF-0D33-06CFFF00EEEB}"/>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6C5DC625-3FA4-50ED-E0BC-5E07930F60A1}"/>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9. </a:t>
            </a:r>
            <a:endParaRPr lang="en-US">
              <a:cs typeface="Arial"/>
            </a:endParaRPr>
          </a:p>
          <a:p>
            <a:pPr marL="457189" indent="-457189">
              <a:buAutoNum type="arabicPeriod"/>
            </a:pPr>
            <a:endParaRPr lang="en-US">
              <a:latin typeface="Arial"/>
              <a:cs typeface="Arial"/>
            </a:endParaRPr>
          </a:p>
        </p:txBody>
      </p:sp>
      <p:pic>
        <p:nvPicPr>
          <p:cNvPr id="8" name="Picture 7" descr="A screenshot of a computer&#10;&#10;AI-generated content may be incorrect.">
            <a:extLst>
              <a:ext uri="{FF2B5EF4-FFF2-40B4-BE49-F238E27FC236}">
                <a16:creationId xmlns:a16="http://schemas.microsoft.com/office/drawing/2014/main" id="{5581F1A8-DA47-4F3C-3903-7F7DD719A8A0}"/>
              </a:ext>
            </a:extLst>
          </p:cNvPr>
          <p:cNvPicPr>
            <a:picLocks noChangeAspect="1"/>
          </p:cNvPicPr>
          <p:nvPr/>
        </p:nvPicPr>
        <p:blipFill>
          <a:blip r:embed="rId2"/>
          <a:stretch>
            <a:fillRect/>
          </a:stretch>
        </p:blipFill>
        <p:spPr>
          <a:xfrm>
            <a:off x="3053722" y="968375"/>
            <a:ext cx="6148057" cy="4921251"/>
          </a:xfrm>
          <a:prstGeom prst="rect">
            <a:avLst/>
          </a:prstGeom>
        </p:spPr>
      </p:pic>
    </p:spTree>
    <p:extLst>
      <p:ext uri="{BB962C8B-B14F-4D97-AF65-F5344CB8AC3E}">
        <p14:creationId xmlns:p14="http://schemas.microsoft.com/office/powerpoint/2010/main" val="567031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3E593-BE2C-57B7-BC4C-67FE04CC9D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ABBA4-6FE9-E4F5-44E8-88D82C220525}"/>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11</a:t>
            </a:fld>
            <a:endParaRPr lang="en-US">
              <a:solidFill>
                <a:srgbClr val="4C555C"/>
              </a:solidFill>
            </a:endParaRPr>
          </a:p>
        </p:txBody>
      </p:sp>
      <p:sp>
        <p:nvSpPr>
          <p:cNvPr id="4" name="Title 3">
            <a:extLst>
              <a:ext uri="{FF2B5EF4-FFF2-40B4-BE49-F238E27FC236}">
                <a16:creationId xmlns:a16="http://schemas.microsoft.com/office/drawing/2014/main" id="{22EF3269-A3F2-CF83-D6C1-A58AD2213086}"/>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23FE6450-FAFE-088B-E68A-214560053EE0}"/>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10. </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76856E1E-B4A3-5CD4-31BE-A07F40350E0C}"/>
              </a:ext>
            </a:extLst>
          </p:cNvPr>
          <p:cNvPicPr>
            <a:picLocks noChangeAspect="1"/>
          </p:cNvPicPr>
          <p:nvPr/>
        </p:nvPicPr>
        <p:blipFill>
          <a:blip r:embed="rId2"/>
          <a:stretch>
            <a:fillRect/>
          </a:stretch>
        </p:blipFill>
        <p:spPr>
          <a:xfrm>
            <a:off x="2875132" y="658812"/>
            <a:ext cx="6433801" cy="5167315"/>
          </a:xfrm>
          <a:prstGeom prst="rect">
            <a:avLst/>
          </a:prstGeom>
        </p:spPr>
      </p:pic>
    </p:spTree>
    <p:extLst>
      <p:ext uri="{BB962C8B-B14F-4D97-AF65-F5344CB8AC3E}">
        <p14:creationId xmlns:p14="http://schemas.microsoft.com/office/powerpoint/2010/main" val="2296020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CA4D7-17E5-7F48-D5D6-C489B6145B1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DF2912-533E-E408-CA5F-AB112A606CF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12</a:t>
            </a:fld>
            <a:endParaRPr lang="en-US">
              <a:solidFill>
                <a:srgbClr val="4C555C"/>
              </a:solidFill>
            </a:endParaRPr>
          </a:p>
        </p:txBody>
      </p:sp>
      <p:sp>
        <p:nvSpPr>
          <p:cNvPr id="4" name="Title 3">
            <a:extLst>
              <a:ext uri="{FF2B5EF4-FFF2-40B4-BE49-F238E27FC236}">
                <a16:creationId xmlns:a16="http://schemas.microsoft.com/office/drawing/2014/main" id="{81D7E0FE-1263-41E0-7202-8AF4B07CCFE6}"/>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5AA1568C-DBCB-D84A-0CA4-DB21859C2512}"/>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11. </a:t>
            </a:r>
            <a:endParaRPr lang="en-US">
              <a:cs typeface="Arial"/>
            </a:endParaRPr>
          </a:p>
          <a:p>
            <a:pPr marL="457189" indent="-457189">
              <a:buAutoNum type="arabicPeriod"/>
            </a:pPr>
            <a:endParaRPr lang="en-US">
              <a:latin typeface="Arial"/>
              <a:cs typeface="Arial"/>
            </a:endParaRPr>
          </a:p>
        </p:txBody>
      </p:sp>
      <p:pic>
        <p:nvPicPr>
          <p:cNvPr id="5" name="Picture 4" descr="A screenshot of a computer&#10;&#10;AI-generated content may be incorrect.">
            <a:extLst>
              <a:ext uri="{FF2B5EF4-FFF2-40B4-BE49-F238E27FC236}">
                <a16:creationId xmlns:a16="http://schemas.microsoft.com/office/drawing/2014/main" id="{AAE66B53-E322-41D9-123D-D3171BAA556B}"/>
              </a:ext>
            </a:extLst>
          </p:cNvPr>
          <p:cNvPicPr>
            <a:picLocks noChangeAspect="1"/>
          </p:cNvPicPr>
          <p:nvPr/>
        </p:nvPicPr>
        <p:blipFill>
          <a:blip r:embed="rId2"/>
          <a:stretch>
            <a:fillRect/>
          </a:stretch>
        </p:blipFill>
        <p:spPr>
          <a:xfrm>
            <a:off x="2962557" y="777874"/>
            <a:ext cx="6314515" cy="5095876"/>
          </a:xfrm>
          <a:prstGeom prst="rect">
            <a:avLst/>
          </a:prstGeom>
        </p:spPr>
      </p:pic>
    </p:spTree>
    <p:extLst>
      <p:ext uri="{BB962C8B-B14F-4D97-AF65-F5344CB8AC3E}">
        <p14:creationId xmlns:p14="http://schemas.microsoft.com/office/powerpoint/2010/main" val="3420586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45D97-CEC2-ED99-F8CF-E7D98BB37CE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2CFC89-1839-3E55-AE8B-CD9159A1358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13</a:t>
            </a:fld>
            <a:endParaRPr lang="en-US">
              <a:solidFill>
                <a:srgbClr val="4C555C"/>
              </a:solidFill>
            </a:endParaRPr>
          </a:p>
        </p:txBody>
      </p:sp>
      <p:sp>
        <p:nvSpPr>
          <p:cNvPr id="4" name="Title 3">
            <a:extLst>
              <a:ext uri="{FF2B5EF4-FFF2-40B4-BE49-F238E27FC236}">
                <a16:creationId xmlns:a16="http://schemas.microsoft.com/office/drawing/2014/main" id="{5FB53DE1-B461-9B3A-68B0-6A116E4B2B01}"/>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43B94935-FA64-1948-A9BE-572BF97A55FB}"/>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12. Git's default editor is Vim. Based on your preference, choose the one that works best for you, i.e., VS Code, Notepad++, etc.</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181B66A3-AFF6-FB58-D45F-3C76BBDB9DD9}"/>
              </a:ext>
            </a:extLst>
          </p:cNvPr>
          <p:cNvPicPr>
            <a:picLocks noChangeAspect="1"/>
          </p:cNvPicPr>
          <p:nvPr/>
        </p:nvPicPr>
        <p:blipFill>
          <a:blip r:embed="rId2"/>
          <a:stretch>
            <a:fillRect/>
          </a:stretch>
        </p:blipFill>
        <p:spPr>
          <a:xfrm>
            <a:off x="3376375" y="1412875"/>
            <a:ext cx="5486875" cy="4302125"/>
          </a:xfrm>
          <a:prstGeom prst="rect">
            <a:avLst/>
          </a:prstGeom>
        </p:spPr>
      </p:pic>
    </p:spTree>
    <p:extLst>
      <p:ext uri="{BB962C8B-B14F-4D97-AF65-F5344CB8AC3E}">
        <p14:creationId xmlns:p14="http://schemas.microsoft.com/office/powerpoint/2010/main" val="80374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D025A-7312-53BF-0E95-51FBFB1E76D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06AD6D-8EBE-A91B-D5A6-FA16712E814D}"/>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14</a:t>
            </a:fld>
            <a:endParaRPr lang="en-US">
              <a:solidFill>
                <a:srgbClr val="4C555C"/>
              </a:solidFill>
            </a:endParaRPr>
          </a:p>
        </p:txBody>
      </p:sp>
      <p:sp>
        <p:nvSpPr>
          <p:cNvPr id="4" name="Title 3">
            <a:extLst>
              <a:ext uri="{FF2B5EF4-FFF2-40B4-BE49-F238E27FC236}">
                <a16:creationId xmlns:a16="http://schemas.microsoft.com/office/drawing/2014/main" id="{056E051E-1ECB-6614-A219-A9C995126737}"/>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A7FB5DB9-1E6D-0E14-6012-B4F1181F39E4}"/>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13. </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140AD260-0A5C-E4A1-B2E5-BCBEEF898CC3}"/>
              </a:ext>
            </a:extLst>
          </p:cNvPr>
          <p:cNvPicPr>
            <a:picLocks noChangeAspect="1"/>
          </p:cNvPicPr>
          <p:nvPr/>
        </p:nvPicPr>
        <p:blipFill>
          <a:blip r:embed="rId3"/>
          <a:stretch>
            <a:fillRect/>
          </a:stretch>
        </p:blipFill>
        <p:spPr>
          <a:xfrm>
            <a:off x="2771605" y="658811"/>
            <a:ext cx="6648788" cy="5214939"/>
          </a:xfrm>
          <a:prstGeom prst="rect">
            <a:avLst/>
          </a:prstGeom>
        </p:spPr>
      </p:pic>
    </p:spTree>
    <p:extLst>
      <p:ext uri="{BB962C8B-B14F-4D97-AF65-F5344CB8AC3E}">
        <p14:creationId xmlns:p14="http://schemas.microsoft.com/office/powerpoint/2010/main" val="3542380480"/>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5798A-D594-6C43-3706-B6630F30B29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8B5AB1-329B-360E-EC27-BA48C54CBFD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15</a:t>
            </a:fld>
            <a:endParaRPr lang="en-US">
              <a:solidFill>
                <a:srgbClr val="4C555C"/>
              </a:solidFill>
            </a:endParaRPr>
          </a:p>
        </p:txBody>
      </p:sp>
      <p:sp>
        <p:nvSpPr>
          <p:cNvPr id="4" name="Title 3">
            <a:extLst>
              <a:ext uri="{FF2B5EF4-FFF2-40B4-BE49-F238E27FC236}">
                <a16:creationId xmlns:a16="http://schemas.microsoft.com/office/drawing/2014/main" id="{2090192A-4AA8-454F-407C-C4D8B4F894E5}"/>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24D1CDE8-4A37-11B4-9E96-A8DFC1BF2325}"/>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14. </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2C6E19E6-A027-0BDB-F844-C278E9F28ED5}"/>
              </a:ext>
            </a:extLst>
          </p:cNvPr>
          <p:cNvPicPr>
            <a:picLocks noChangeAspect="1"/>
          </p:cNvPicPr>
          <p:nvPr/>
        </p:nvPicPr>
        <p:blipFill>
          <a:blip r:embed="rId2"/>
          <a:stretch>
            <a:fillRect/>
          </a:stretch>
        </p:blipFill>
        <p:spPr>
          <a:xfrm>
            <a:off x="2703753" y="640773"/>
            <a:ext cx="6784496" cy="5299364"/>
          </a:xfrm>
          <a:prstGeom prst="rect">
            <a:avLst/>
          </a:prstGeom>
        </p:spPr>
      </p:pic>
    </p:spTree>
    <p:extLst>
      <p:ext uri="{BB962C8B-B14F-4D97-AF65-F5344CB8AC3E}">
        <p14:creationId xmlns:p14="http://schemas.microsoft.com/office/powerpoint/2010/main" val="1439638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2690-EFE4-57C6-51DC-A33ACFEBD45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7DA071-1FBF-E242-914B-9C0266AD8898}"/>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16</a:t>
            </a:fld>
            <a:endParaRPr lang="en-US">
              <a:solidFill>
                <a:srgbClr val="4C555C"/>
              </a:solidFill>
            </a:endParaRPr>
          </a:p>
        </p:txBody>
      </p:sp>
      <p:sp>
        <p:nvSpPr>
          <p:cNvPr id="4" name="Title 3">
            <a:extLst>
              <a:ext uri="{FF2B5EF4-FFF2-40B4-BE49-F238E27FC236}">
                <a16:creationId xmlns:a16="http://schemas.microsoft.com/office/drawing/2014/main" id="{96B24239-40B5-445D-A7A1-092E9BCE65DD}"/>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F8027E0C-AD07-F6A7-9028-79968A9C6DB4}"/>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15. </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9A109C51-F5E4-1C1C-6F85-6E6383267AD1}"/>
              </a:ext>
            </a:extLst>
          </p:cNvPr>
          <p:cNvPicPr>
            <a:picLocks noChangeAspect="1"/>
          </p:cNvPicPr>
          <p:nvPr/>
        </p:nvPicPr>
        <p:blipFill>
          <a:blip r:embed="rId2"/>
          <a:stretch>
            <a:fillRect/>
          </a:stretch>
        </p:blipFill>
        <p:spPr>
          <a:xfrm>
            <a:off x="2842723" y="640773"/>
            <a:ext cx="6497895" cy="5238751"/>
          </a:xfrm>
          <a:prstGeom prst="rect">
            <a:avLst/>
          </a:prstGeom>
        </p:spPr>
      </p:pic>
    </p:spTree>
    <p:extLst>
      <p:ext uri="{BB962C8B-B14F-4D97-AF65-F5344CB8AC3E}">
        <p14:creationId xmlns:p14="http://schemas.microsoft.com/office/powerpoint/2010/main" val="4126746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CD5D6-CC3A-A2CB-2EAE-618A308A35D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0412B2-87AE-3972-4B88-CDC6046FB2F6}"/>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17</a:t>
            </a:fld>
            <a:endParaRPr lang="en-US">
              <a:solidFill>
                <a:srgbClr val="4C555C"/>
              </a:solidFill>
            </a:endParaRPr>
          </a:p>
        </p:txBody>
      </p:sp>
      <p:sp>
        <p:nvSpPr>
          <p:cNvPr id="4" name="Title 3">
            <a:extLst>
              <a:ext uri="{FF2B5EF4-FFF2-40B4-BE49-F238E27FC236}">
                <a16:creationId xmlns:a16="http://schemas.microsoft.com/office/drawing/2014/main" id="{37D11F40-4D04-FF1F-FCF2-E3FF17577BBC}"/>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25843384-A037-7EFD-ED50-6A28CA594B93}"/>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16. </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F39ADB05-B194-1A90-9927-301604D05F95}"/>
              </a:ext>
            </a:extLst>
          </p:cNvPr>
          <p:cNvPicPr>
            <a:picLocks noChangeAspect="1"/>
          </p:cNvPicPr>
          <p:nvPr/>
        </p:nvPicPr>
        <p:blipFill>
          <a:blip r:embed="rId2"/>
          <a:stretch>
            <a:fillRect/>
          </a:stretch>
        </p:blipFill>
        <p:spPr>
          <a:xfrm>
            <a:off x="2770858" y="640771"/>
            <a:ext cx="6650284" cy="5308024"/>
          </a:xfrm>
          <a:prstGeom prst="rect">
            <a:avLst/>
          </a:prstGeom>
        </p:spPr>
      </p:pic>
    </p:spTree>
    <p:extLst>
      <p:ext uri="{BB962C8B-B14F-4D97-AF65-F5344CB8AC3E}">
        <p14:creationId xmlns:p14="http://schemas.microsoft.com/office/powerpoint/2010/main" val="457592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B85B4-788E-07CC-6312-94BC3DA82E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088D93-7BDC-06A3-E164-BABBDD98CE7C}"/>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18</a:t>
            </a:fld>
            <a:endParaRPr lang="en-US">
              <a:solidFill>
                <a:srgbClr val="4C555C"/>
              </a:solidFill>
            </a:endParaRPr>
          </a:p>
        </p:txBody>
      </p:sp>
      <p:sp>
        <p:nvSpPr>
          <p:cNvPr id="4" name="Title 3">
            <a:extLst>
              <a:ext uri="{FF2B5EF4-FFF2-40B4-BE49-F238E27FC236}">
                <a16:creationId xmlns:a16="http://schemas.microsoft.com/office/drawing/2014/main" id="{57CA0368-FCE7-9644-CB56-884AB8A811C6}"/>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785B41E1-E702-DF5B-9BBD-2E6CD368FC4B}"/>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17. </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9E5E0CAD-3324-5C10-DCD2-E340BD9362F8}"/>
              </a:ext>
            </a:extLst>
          </p:cNvPr>
          <p:cNvPicPr>
            <a:picLocks noChangeAspect="1"/>
          </p:cNvPicPr>
          <p:nvPr/>
        </p:nvPicPr>
        <p:blipFill>
          <a:blip r:embed="rId2"/>
          <a:stretch>
            <a:fillRect/>
          </a:stretch>
        </p:blipFill>
        <p:spPr>
          <a:xfrm>
            <a:off x="2741029" y="658091"/>
            <a:ext cx="6761897" cy="5195455"/>
          </a:xfrm>
          <a:prstGeom prst="rect">
            <a:avLst/>
          </a:prstGeom>
        </p:spPr>
      </p:pic>
    </p:spTree>
    <p:extLst>
      <p:ext uri="{BB962C8B-B14F-4D97-AF65-F5344CB8AC3E}">
        <p14:creationId xmlns:p14="http://schemas.microsoft.com/office/powerpoint/2010/main" val="761761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7EB22-1D39-BD6D-526A-2B2AE0383C4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E5FD8E-9152-4BBF-5612-7C74FBB1D16E}"/>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19</a:t>
            </a:fld>
            <a:endParaRPr lang="en-US">
              <a:solidFill>
                <a:srgbClr val="4C555C"/>
              </a:solidFill>
            </a:endParaRPr>
          </a:p>
        </p:txBody>
      </p:sp>
      <p:sp>
        <p:nvSpPr>
          <p:cNvPr id="4" name="Title 3">
            <a:extLst>
              <a:ext uri="{FF2B5EF4-FFF2-40B4-BE49-F238E27FC236}">
                <a16:creationId xmlns:a16="http://schemas.microsoft.com/office/drawing/2014/main" id="{1AC8AC66-2587-7657-D419-8AAC8B6ED208}"/>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7495A8C4-1C53-E6E1-936E-A79D8A8343DB}"/>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18. </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7230CD7C-4489-E934-1CA4-B100575AB787}"/>
              </a:ext>
            </a:extLst>
          </p:cNvPr>
          <p:cNvPicPr>
            <a:picLocks noChangeAspect="1"/>
          </p:cNvPicPr>
          <p:nvPr/>
        </p:nvPicPr>
        <p:blipFill>
          <a:blip r:embed="rId2"/>
          <a:stretch>
            <a:fillRect/>
          </a:stretch>
        </p:blipFill>
        <p:spPr>
          <a:xfrm>
            <a:off x="2739826" y="640773"/>
            <a:ext cx="6703693" cy="5256071"/>
          </a:xfrm>
          <a:prstGeom prst="rect">
            <a:avLst/>
          </a:prstGeom>
        </p:spPr>
      </p:pic>
    </p:spTree>
    <p:extLst>
      <p:ext uri="{BB962C8B-B14F-4D97-AF65-F5344CB8AC3E}">
        <p14:creationId xmlns:p14="http://schemas.microsoft.com/office/powerpoint/2010/main" val="3216187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CF5FE-7178-72C0-1521-BACF6D2A1B8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63D4D45-DBA7-3DAC-9310-CACA0000C99B}"/>
              </a:ext>
            </a:extLst>
          </p:cNvPr>
          <p:cNvSpPr>
            <a:spLocks noGrp="1"/>
          </p:cNvSpPr>
          <p:nvPr>
            <p:ph type="body" sz="quarter" idx="12"/>
          </p:nvPr>
        </p:nvSpPr>
        <p:spPr/>
        <p:txBody>
          <a:bodyPr vert="horz" lIns="144000" tIns="60960" rIns="121920" bIns="60960" rtlCol="0" anchor="t">
            <a:noAutofit/>
          </a:bodyPr>
          <a:lstStyle/>
          <a:p>
            <a:pPr marL="457189" indent="-457189">
              <a:buAutoNum type="arabicPeriod"/>
            </a:pPr>
            <a:r>
              <a:rPr lang="en-US" dirty="0">
                <a:latin typeface="Arial"/>
                <a:cs typeface="Arial"/>
              </a:rPr>
              <a:t>Check if git is installed on your computer by going to a shell program, for example, </a:t>
            </a:r>
            <a:r>
              <a:rPr lang="en-US" dirty="0" err="1">
                <a:latin typeface="Arial"/>
                <a:cs typeface="Arial"/>
              </a:rPr>
              <a:t>cmd</a:t>
            </a:r>
            <a:r>
              <a:rPr lang="en-US" dirty="0">
                <a:latin typeface="Arial"/>
                <a:cs typeface="Arial"/>
              </a:rPr>
              <a:t> for Windows. To do that, search for </a:t>
            </a:r>
            <a:r>
              <a:rPr lang="en-US" i="1" dirty="0">
                <a:latin typeface="Arial"/>
                <a:cs typeface="Arial"/>
              </a:rPr>
              <a:t>Command Prompt </a:t>
            </a:r>
            <a:r>
              <a:rPr lang="en-US" dirty="0">
                <a:latin typeface="Arial"/>
                <a:cs typeface="Arial"/>
              </a:rPr>
              <a:t>and open it by double-clicking it.</a:t>
            </a:r>
          </a:p>
          <a:p>
            <a:pPr marL="457189" indent="-457189">
              <a:buAutoNum type="arabicPeriod"/>
            </a:pPr>
            <a:endParaRPr lang="en-US" dirty="0">
              <a:latin typeface="Arial"/>
              <a:cs typeface="Arial"/>
            </a:endParaRPr>
          </a:p>
        </p:txBody>
      </p:sp>
      <p:sp>
        <p:nvSpPr>
          <p:cNvPr id="3" name="Slide Number Placeholder 2">
            <a:extLst>
              <a:ext uri="{FF2B5EF4-FFF2-40B4-BE49-F238E27FC236}">
                <a16:creationId xmlns:a16="http://schemas.microsoft.com/office/drawing/2014/main" id="{78D3D01D-9ABC-3A1F-218D-FF1C4D1C399E}"/>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a:t>
            </a:fld>
            <a:endParaRPr lang="en-US">
              <a:solidFill>
                <a:srgbClr val="4C555C"/>
              </a:solidFill>
            </a:endParaRPr>
          </a:p>
        </p:txBody>
      </p:sp>
      <p:sp>
        <p:nvSpPr>
          <p:cNvPr id="4" name="Title 3">
            <a:extLst>
              <a:ext uri="{FF2B5EF4-FFF2-40B4-BE49-F238E27FC236}">
                <a16:creationId xmlns:a16="http://schemas.microsoft.com/office/drawing/2014/main" id="{F2F98524-FEA7-ED67-16D6-A22E161FB661}"/>
              </a:ext>
            </a:extLst>
          </p:cNvPr>
          <p:cNvSpPr>
            <a:spLocks noGrp="1"/>
          </p:cNvSpPr>
          <p:nvPr>
            <p:ph type="title"/>
          </p:nvPr>
        </p:nvSpPr>
        <p:spPr/>
        <p:txBody>
          <a:bodyPr/>
          <a:lstStyle/>
          <a:p>
            <a:r>
              <a:rPr lang="en-US" dirty="0">
                <a:latin typeface="Arial"/>
                <a:cs typeface="Arial"/>
              </a:rPr>
              <a:t>Git Installation Guide: Enabling Version Control with GitLab</a:t>
            </a:r>
            <a:endParaRPr lang="en-US" b="0" dirty="0">
              <a:solidFill>
                <a:srgbClr val="000000"/>
              </a:solidFill>
              <a:latin typeface="Arial"/>
              <a:cs typeface="Arial"/>
            </a:endParaRPr>
          </a:p>
          <a:p>
            <a:endParaRPr lang="en-US" dirty="0">
              <a:cs typeface="Arial"/>
            </a:endParaRPr>
          </a:p>
        </p:txBody>
      </p:sp>
      <p:pic>
        <p:nvPicPr>
          <p:cNvPr id="6" name="Picture 5" descr="A screenshot of a computer&#10;&#10;AI-generated content may be incorrect.">
            <a:extLst>
              <a:ext uri="{FF2B5EF4-FFF2-40B4-BE49-F238E27FC236}">
                <a16:creationId xmlns:a16="http://schemas.microsoft.com/office/drawing/2014/main" id="{BCD8B0D6-9A83-11D9-A095-F00566DA8B5B}"/>
              </a:ext>
            </a:extLst>
          </p:cNvPr>
          <p:cNvPicPr>
            <a:picLocks noChangeAspect="1"/>
          </p:cNvPicPr>
          <p:nvPr/>
        </p:nvPicPr>
        <p:blipFill>
          <a:blip r:embed="rId2"/>
          <a:stretch>
            <a:fillRect/>
          </a:stretch>
        </p:blipFill>
        <p:spPr>
          <a:xfrm>
            <a:off x="3479537" y="1587501"/>
            <a:ext cx="5224987" cy="4262439"/>
          </a:xfrm>
          <a:prstGeom prst="rect">
            <a:avLst/>
          </a:prstGeom>
        </p:spPr>
      </p:pic>
    </p:spTree>
    <p:extLst>
      <p:ext uri="{BB962C8B-B14F-4D97-AF65-F5344CB8AC3E}">
        <p14:creationId xmlns:p14="http://schemas.microsoft.com/office/powerpoint/2010/main" val="2778022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D08DD-12EF-826E-ED2E-D1F80651FF9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12DCA7-85DF-A0CF-16AC-0BD6DC8C131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20</a:t>
            </a:fld>
            <a:endParaRPr lang="en-US">
              <a:solidFill>
                <a:srgbClr val="4C555C"/>
              </a:solidFill>
            </a:endParaRPr>
          </a:p>
        </p:txBody>
      </p:sp>
      <p:sp>
        <p:nvSpPr>
          <p:cNvPr id="4" name="Title 3">
            <a:extLst>
              <a:ext uri="{FF2B5EF4-FFF2-40B4-BE49-F238E27FC236}">
                <a16:creationId xmlns:a16="http://schemas.microsoft.com/office/drawing/2014/main" id="{B4DE37C2-159C-2B94-46DA-EE44186FCF67}"/>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36F5426E-DE09-2D7B-F2AA-0AF6A6B758F0}"/>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19. </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9577CAD0-92C5-7854-76B8-36FF01A585B2}"/>
              </a:ext>
            </a:extLst>
          </p:cNvPr>
          <p:cNvPicPr>
            <a:picLocks noChangeAspect="1"/>
          </p:cNvPicPr>
          <p:nvPr/>
        </p:nvPicPr>
        <p:blipFill>
          <a:blip r:embed="rId2"/>
          <a:stretch>
            <a:fillRect/>
          </a:stretch>
        </p:blipFill>
        <p:spPr>
          <a:xfrm>
            <a:off x="2791893" y="642937"/>
            <a:ext cx="6663777" cy="5286377"/>
          </a:xfrm>
          <a:prstGeom prst="rect">
            <a:avLst/>
          </a:prstGeom>
        </p:spPr>
      </p:pic>
    </p:spTree>
    <p:extLst>
      <p:ext uri="{BB962C8B-B14F-4D97-AF65-F5344CB8AC3E}">
        <p14:creationId xmlns:p14="http://schemas.microsoft.com/office/powerpoint/2010/main" val="3005482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84ACE-1344-ECB9-33F1-2C338C5F7C1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3199D5-9D58-0C7A-D6A1-C74CEAE6D196}"/>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21</a:t>
            </a:fld>
            <a:endParaRPr lang="en-US">
              <a:solidFill>
                <a:srgbClr val="4C555C"/>
              </a:solidFill>
            </a:endParaRPr>
          </a:p>
        </p:txBody>
      </p:sp>
      <p:sp>
        <p:nvSpPr>
          <p:cNvPr id="4" name="Title 3">
            <a:extLst>
              <a:ext uri="{FF2B5EF4-FFF2-40B4-BE49-F238E27FC236}">
                <a16:creationId xmlns:a16="http://schemas.microsoft.com/office/drawing/2014/main" id="{483FC312-0CEA-F216-93D3-AE6FFC7893BF}"/>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E97261E5-01F1-778E-5801-8366312552C1}"/>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20. </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6607975B-E4F8-9FB9-7379-1B0AF9E7FB33}"/>
              </a:ext>
            </a:extLst>
          </p:cNvPr>
          <p:cNvPicPr>
            <a:picLocks noChangeAspect="1"/>
          </p:cNvPicPr>
          <p:nvPr/>
        </p:nvPicPr>
        <p:blipFill>
          <a:blip r:embed="rId2"/>
          <a:stretch>
            <a:fillRect/>
          </a:stretch>
        </p:blipFill>
        <p:spPr>
          <a:xfrm>
            <a:off x="2686033" y="640772"/>
            <a:ext cx="6819936" cy="5308025"/>
          </a:xfrm>
          <a:prstGeom prst="rect">
            <a:avLst/>
          </a:prstGeom>
        </p:spPr>
      </p:pic>
    </p:spTree>
    <p:extLst>
      <p:ext uri="{BB962C8B-B14F-4D97-AF65-F5344CB8AC3E}">
        <p14:creationId xmlns:p14="http://schemas.microsoft.com/office/powerpoint/2010/main" val="1476192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E40B8-BE95-D674-E66B-7D32A364058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1E7024-1C29-08A5-41EA-0A548AB74F8E}"/>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22</a:t>
            </a:fld>
            <a:endParaRPr lang="en-US">
              <a:solidFill>
                <a:srgbClr val="4C555C"/>
              </a:solidFill>
            </a:endParaRPr>
          </a:p>
        </p:txBody>
      </p:sp>
      <p:sp>
        <p:nvSpPr>
          <p:cNvPr id="4" name="Title 3">
            <a:extLst>
              <a:ext uri="{FF2B5EF4-FFF2-40B4-BE49-F238E27FC236}">
                <a16:creationId xmlns:a16="http://schemas.microsoft.com/office/drawing/2014/main" id="{48CE6C15-786E-EE04-A198-9934A6F9497E}"/>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978B1432-1E3D-1EE2-B752-34F541F68766}"/>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21. This is the last Git Setup pop-up window. Press Install.</a:t>
            </a:r>
            <a:endParaRPr lang="en-US">
              <a:cs typeface="Arial"/>
            </a:endParaRPr>
          </a:p>
          <a:p>
            <a:pPr marL="457189" indent="-457189">
              <a:buAutoNum type="arabicPeriod"/>
            </a:pPr>
            <a:endParaRPr lang="en-US">
              <a:latin typeface="Arial"/>
              <a:cs typeface="Arial"/>
            </a:endParaRPr>
          </a:p>
        </p:txBody>
      </p:sp>
      <p:pic>
        <p:nvPicPr>
          <p:cNvPr id="2" name="Picture 1" descr="A screenshot of a computer&#10;&#10;AI-generated content may be incorrect.">
            <a:extLst>
              <a:ext uri="{FF2B5EF4-FFF2-40B4-BE49-F238E27FC236}">
                <a16:creationId xmlns:a16="http://schemas.microsoft.com/office/drawing/2014/main" id="{405AA06F-ADD9-97EC-C956-E319A29E3EF2}"/>
              </a:ext>
            </a:extLst>
          </p:cNvPr>
          <p:cNvPicPr>
            <a:picLocks noChangeAspect="1"/>
          </p:cNvPicPr>
          <p:nvPr/>
        </p:nvPicPr>
        <p:blipFill>
          <a:blip r:embed="rId2"/>
          <a:stretch>
            <a:fillRect/>
          </a:stretch>
        </p:blipFill>
        <p:spPr>
          <a:xfrm>
            <a:off x="3080888" y="1119189"/>
            <a:ext cx="6085789" cy="4786313"/>
          </a:xfrm>
          <a:prstGeom prst="rect">
            <a:avLst/>
          </a:prstGeom>
        </p:spPr>
      </p:pic>
    </p:spTree>
    <p:extLst>
      <p:ext uri="{BB962C8B-B14F-4D97-AF65-F5344CB8AC3E}">
        <p14:creationId xmlns:p14="http://schemas.microsoft.com/office/powerpoint/2010/main" val="172307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3B92-A14C-2222-F5D6-9CD335CADE0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93CF88-A361-5B06-FF1B-76DF4279D73C}"/>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23</a:t>
            </a:fld>
            <a:endParaRPr lang="en-US">
              <a:solidFill>
                <a:srgbClr val="4C555C"/>
              </a:solidFill>
            </a:endParaRPr>
          </a:p>
        </p:txBody>
      </p:sp>
      <p:sp>
        <p:nvSpPr>
          <p:cNvPr id="4" name="Title 3">
            <a:extLst>
              <a:ext uri="{FF2B5EF4-FFF2-40B4-BE49-F238E27FC236}">
                <a16:creationId xmlns:a16="http://schemas.microsoft.com/office/drawing/2014/main" id="{AEDAD959-5ADB-FD21-A107-21255BAA7242}"/>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0393353E-E2A5-A4A8-68A2-154DC285D16B}"/>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22. After the installation is complete, press Finish.</a:t>
            </a:r>
            <a:endParaRPr lang="en-US">
              <a:cs typeface="Arial"/>
            </a:endParaRPr>
          </a:p>
        </p:txBody>
      </p:sp>
      <p:pic>
        <p:nvPicPr>
          <p:cNvPr id="5" name="Picture 4" descr="A screenshot of a computer&#10;&#10;AI-generated content may be incorrect.">
            <a:extLst>
              <a:ext uri="{FF2B5EF4-FFF2-40B4-BE49-F238E27FC236}">
                <a16:creationId xmlns:a16="http://schemas.microsoft.com/office/drawing/2014/main" id="{64EB31EA-305B-F9CB-7B97-EB1036FD9F95}"/>
              </a:ext>
            </a:extLst>
          </p:cNvPr>
          <p:cNvPicPr>
            <a:picLocks noChangeAspect="1"/>
          </p:cNvPicPr>
          <p:nvPr/>
        </p:nvPicPr>
        <p:blipFill>
          <a:blip r:embed="rId2"/>
          <a:stretch>
            <a:fillRect/>
          </a:stretch>
        </p:blipFill>
        <p:spPr>
          <a:xfrm>
            <a:off x="3103114" y="1079499"/>
            <a:ext cx="6041340" cy="4826003"/>
          </a:xfrm>
          <a:prstGeom prst="rect">
            <a:avLst/>
          </a:prstGeom>
        </p:spPr>
      </p:pic>
    </p:spTree>
    <p:extLst>
      <p:ext uri="{BB962C8B-B14F-4D97-AF65-F5344CB8AC3E}">
        <p14:creationId xmlns:p14="http://schemas.microsoft.com/office/powerpoint/2010/main" val="2797452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25477-1022-2B3D-AA08-7A8F8767ED4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7FDE714-DF79-DE39-CFC1-DADADC65E0DB}"/>
              </a:ext>
            </a:extLst>
          </p:cNvPr>
          <p:cNvSpPr>
            <a:spLocks noGrp="1"/>
          </p:cNvSpPr>
          <p:nvPr>
            <p:ph type="body" sz="quarter" idx="12"/>
          </p:nvPr>
        </p:nvSpPr>
        <p:spPr>
          <a:xfrm>
            <a:off x="268818" y="641629"/>
            <a:ext cx="5048441" cy="4364096"/>
          </a:xfrm>
        </p:spPr>
        <p:txBody>
          <a:bodyPr vert="horz" lIns="144000" tIns="60960" rIns="121920" bIns="60960" rtlCol="0" anchor="t">
            <a:noAutofit/>
          </a:bodyPr>
          <a:lstStyle/>
          <a:p>
            <a:r>
              <a:rPr lang="en-US">
                <a:latin typeface="Arial"/>
                <a:cs typeface="Arial"/>
              </a:rPr>
              <a:t>23. Next, verify if the full path of the directory where git.exe is added in your computer is added to the system environment variable. Adding the Git installation folder to the system </a:t>
            </a:r>
            <a:r>
              <a:rPr lang="en-US">
                <a:latin typeface="Consolas"/>
                <a:cs typeface="Arial"/>
              </a:rPr>
              <a:t>PATH</a:t>
            </a:r>
            <a:r>
              <a:rPr lang="en-US">
                <a:latin typeface="Arial"/>
                <a:cs typeface="Arial"/>
              </a:rPr>
              <a:t> allows you to run </a:t>
            </a:r>
            <a:r>
              <a:rPr lang="en-US">
                <a:latin typeface="Consolas"/>
                <a:cs typeface="Arial"/>
              </a:rPr>
              <a:t>git</a:t>
            </a:r>
            <a:r>
              <a:rPr lang="en-US">
                <a:latin typeface="Arial"/>
                <a:cs typeface="Arial"/>
              </a:rPr>
              <a:t> from any terminal or command prompt by telling Windows where to find </a:t>
            </a:r>
            <a:r>
              <a:rPr lang="en-US">
                <a:latin typeface="Consolas"/>
                <a:cs typeface="Arial"/>
              </a:rPr>
              <a:t>git.exe</a:t>
            </a:r>
            <a:r>
              <a:rPr lang="en-US">
                <a:latin typeface="Arial"/>
                <a:cs typeface="Arial"/>
              </a:rPr>
              <a:t>. To do that, search for environment variables and open it.</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6997AB42-17B5-9665-2DEB-F900763EE513}"/>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24</a:t>
            </a:fld>
            <a:endParaRPr lang="en-US">
              <a:solidFill>
                <a:srgbClr val="4C555C"/>
              </a:solidFill>
            </a:endParaRPr>
          </a:p>
        </p:txBody>
      </p:sp>
      <p:sp>
        <p:nvSpPr>
          <p:cNvPr id="4" name="Title 3">
            <a:extLst>
              <a:ext uri="{FF2B5EF4-FFF2-40B4-BE49-F238E27FC236}">
                <a16:creationId xmlns:a16="http://schemas.microsoft.com/office/drawing/2014/main" id="{D4CD0C7A-98F2-3277-99DE-3B77A8BFBE5F}"/>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6" name="Picture 5" descr="A screenshot of a computer&#10;&#10;AI-generated content may be incorrect.">
            <a:extLst>
              <a:ext uri="{FF2B5EF4-FFF2-40B4-BE49-F238E27FC236}">
                <a16:creationId xmlns:a16="http://schemas.microsoft.com/office/drawing/2014/main" id="{37DC62FA-BDD9-8DDF-A1E9-42473D351355}"/>
              </a:ext>
            </a:extLst>
          </p:cNvPr>
          <p:cNvPicPr>
            <a:picLocks noChangeAspect="1"/>
          </p:cNvPicPr>
          <p:nvPr/>
        </p:nvPicPr>
        <p:blipFill>
          <a:blip r:embed="rId2"/>
          <a:stretch>
            <a:fillRect/>
          </a:stretch>
        </p:blipFill>
        <p:spPr>
          <a:xfrm>
            <a:off x="5769031" y="780762"/>
            <a:ext cx="6113495" cy="4532313"/>
          </a:xfrm>
          <a:prstGeom prst="rect">
            <a:avLst/>
          </a:prstGeom>
        </p:spPr>
      </p:pic>
    </p:spTree>
    <p:extLst>
      <p:ext uri="{BB962C8B-B14F-4D97-AF65-F5344CB8AC3E}">
        <p14:creationId xmlns:p14="http://schemas.microsoft.com/office/powerpoint/2010/main" val="91494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313BC-11AC-B30B-27C4-C079AA14F20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26F2A0-5196-52E2-5330-C0692C5AE2AD}"/>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25</a:t>
            </a:fld>
            <a:endParaRPr lang="en-US">
              <a:solidFill>
                <a:srgbClr val="4C555C"/>
              </a:solidFill>
            </a:endParaRPr>
          </a:p>
        </p:txBody>
      </p:sp>
      <p:sp>
        <p:nvSpPr>
          <p:cNvPr id="4" name="Title 3">
            <a:extLst>
              <a:ext uri="{FF2B5EF4-FFF2-40B4-BE49-F238E27FC236}">
                <a16:creationId xmlns:a16="http://schemas.microsoft.com/office/drawing/2014/main" id="{86D1A16D-0796-1721-260D-357997F37392}"/>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6FC79FAE-E1AE-4856-E251-0D75D8B0D854}"/>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24. Go to Environment Variables. </a:t>
            </a:r>
            <a:endParaRPr lang="en-US">
              <a:cs typeface="Arial"/>
            </a:endParaRPr>
          </a:p>
        </p:txBody>
      </p:sp>
      <p:pic>
        <p:nvPicPr>
          <p:cNvPr id="2" name="Picture 1" descr="A screenshot of a computer program&#10;&#10;AI-generated content may be incorrect.">
            <a:extLst>
              <a:ext uri="{FF2B5EF4-FFF2-40B4-BE49-F238E27FC236}">
                <a16:creationId xmlns:a16="http://schemas.microsoft.com/office/drawing/2014/main" id="{4CEC330C-B60F-FA84-FFA7-88650A49EEC0}"/>
              </a:ext>
            </a:extLst>
          </p:cNvPr>
          <p:cNvPicPr>
            <a:picLocks noChangeAspect="1"/>
          </p:cNvPicPr>
          <p:nvPr/>
        </p:nvPicPr>
        <p:blipFill>
          <a:blip r:embed="rId2"/>
          <a:stretch>
            <a:fillRect/>
          </a:stretch>
        </p:blipFill>
        <p:spPr>
          <a:xfrm>
            <a:off x="4372628" y="1412873"/>
            <a:ext cx="3946805" cy="4651377"/>
          </a:xfrm>
          <a:prstGeom prst="rect">
            <a:avLst/>
          </a:prstGeom>
        </p:spPr>
      </p:pic>
    </p:spTree>
    <p:extLst>
      <p:ext uri="{BB962C8B-B14F-4D97-AF65-F5344CB8AC3E}">
        <p14:creationId xmlns:p14="http://schemas.microsoft.com/office/powerpoint/2010/main" val="2801138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0A35-F8CC-5417-C230-CE32F89BA78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917135-DC59-EF21-E348-BAE3058E4F43}"/>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26</a:t>
            </a:fld>
            <a:endParaRPr lang="en-US">
              <a:solidFill>
                <a:srgbClr val="4C555C"/>
              </a:solidFill>
            </a:endParaRPr>
          </a:p>
        </p:txBody>
      </p:sp>
      <p:sp>
        <p:nvSpPr>
          <p:cNvPr id="4" name="Title 3">
            <a:extLst>
              <a:ext uri="{FF2B5EF4-FFF2-40B4-BE49-F238E27FC236}">
                <a16:creationId xmlns:a16="http://schemas.microsoft.com/office/drawing/2014/main" id="{816FAEAC-BC0F-5B2D-6F57-79952EB6921C}"/>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645AD625-D57E-61FC-A545-C155B13B06BD}"/>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25. From System variables, scroll-down and double-click Path.</a:t>
            </a:r>
            <a:endParaRPr lang="en-US">
              <a:cs typeface="Arial"/>
            </a:endParaRPr>
          </a:p>
        </p:txBody>
      </p:sp>
      <p:pic>
        <p:nvPicPr>
          <p:cNvPr id="6" name="Picture 5" descr="A screenshot of a computer program&#10;&#10;AI-generated content may be incorrect.">
            <a:extLst>
              <a:ext uri="{FF2B5EF4-FFF2-40B4-BE49-F238E27FC236}">
                <a16:creationId xmlns:a16="http://schemas.microsoft.com/office/drawing/2014/main" id="{6CF4A630-1ACB-23EF-A002-199B079CD89F}"/>
              </a:ext>
            </a:extLst>
          </p:cNvPr>
          <p:cNvPicPr>
            <a:picLocks noChangeAspect="1"/>
          </p:cNvPicPr>
          <p:nvPr/>
        </p:nvPicPr>
        <p:blipFill>
          <a:blip r:embed="rId2"/>
          <a:stretch>
            <a:fillRect/>
          </a:stretch>
        </p:blipFill>
        <p:spPr>
          <a:xfrm>
            <a:off x="3505760" y="1150936"/>
            <a:ext cx="5180480" cy="4889501"/>
          </a:xfrm>
          <a:prstGeom prst="rect">
            <a:avLst/>
          </a:prstGeom>
        </p:spPr>
      </p:pic>
    </p:spTree>
    <p:extLst>
      <p:ext uri="{BB962C8B-B14F-4D97-AF65-F5344CB8AC3E}">
        <p14:creationId xmlns:p14="http://schemas.microsoft.com/office/powerpoint/2010/main" val="4088088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4E14B-CD2E-2791-B0C9-58B8F080ADC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3013AE-42E8-FA15-BDB3-FCCEA230C1EC}"/>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27</a:t>
            </a:fld>
            <a:endParaRPr lang="en-US">
              <a:solidFill>
                <a:srgbClr val="4C555C"/>
              </a:solidFill>
            </a:endParaRPr>
          </a:p>
        </p:txBody>
      </p:sp>
      <p:sp>
        <p:nvSpPr>
          <p:cNvPr id="4" name="Title 3">
            <a:extLst>
              <a:ext uri="{FF2B5EF4-FFF2-40B4-BE49-F238E27FC236}">
                <a16:creationId xmlns:a16="http://schemas.microsoft.com/office/drawing/2014/main" id="{C2369CD3-B1B0-F570-EE70-F1872F803234}"/>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FE4C3177-9B7E-EDCB-D86C-AF7A3C9B60F7}"/>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26. The correct directory should already be there, as indicated during Git Setup earlier. Press OK.</a:t>
            </a:r>
            <a:endParaRPr lang="en-US">
              <a:cs typeface="Arial"/>
            </a:endParaRPr>
          </a:p>
        </p:txBody>
      </p:sp>
      <p:pic>
        <p:nvPicPr>
          <p:cNvPr id="2" name="Picture 1" descr="A screenshot of a computer program&#10;&#10;AI-generated content may be incorrect.">
            <a:extLst>
              <a:ext uri="{FF2B5EF4-FFF2-40B4-BE49-F238E27FC236}">
                <a16:creationId xmlns:a16="http://schemas.microsoft.com/office/drawing/2014/main" id="{1410AD1A-29C6-DC7B-BBC8-972DE870AFEF}"/>
              </a:ext>
            </a:extLst>
          </p:cNvPr>
          <p:cNvPicPr>
            <a:picLocks noChangeAspect="1"/>
          </p:cNvPicPr>
          <p:nvPr/>
        </p:nvPicPr>
        <p:blipFill>
          <a:blip r:embed="rId2"/>
          <a:stretch>
            <a:fillRect/>
          </a:stretch>
        </p:blipFill>
        <p:spPr>
          <a:xfrm>
            <a:off x="3842612" y="1412876"/>
            <a:ext cx="4506776" cy="4333875"/>
          </a:xfrm>
          <a:prstGeom prst="rect">
            <a:avLst/>
          </a:prstGeom>
        </p:spPr>
      </p:pic>
    </p:spTree>
    <p:extLst>
      <p:ext uri="{BB962C8B-B14F-4D97-AF65-F5344CB8AC3E}">
        <p14:creationId xmlns:p14="http://schemas.microsoft.com/office/powerpoint/2010/main" val="3779666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4392-4DF1-6649-E318-86693DD515F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BF4761-4351-B27B-27EC-DE790B292613}"/>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28</a:t>
            </a:fld>
            <a:endParaRPr lang="en-US">
              <a:solidFill>
                <a:srgbClr val="4C555C"/>
              </a:solidFill>
            </a:endParaRPr>
          </a:p>
        </p:txBody>
      </p:sp>
      <p:sp>
        <p:nvSpPr>
          <p:cNvPr id="4" name="Title 3">
            <a:extLst>
              <a:ext uri="{FF2B5EF4-FFF2-40B4-BE49-F238E27FC236}">
                <a16:creationId xmlns:a16="http://schemas.microsoft.com/office/drawing/2014/main" id="{8814B9CA-B1F9-4175-0CF7-7474723AC288}"/>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6703F0B1-C5CA-8FD7-0084-E5B9BFA9F793}"/>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27. In case the correct path is not added, you can manually add it by pressing New. It will create a new empty field. Over there, copy-paste the correct directory where you previously indicated Git to be installed. Then, press OK.</a:t>
            </a:r>
            <a:endParaRPr lang="en-US">
              <a:cs typeface="Arial"/>
            </a:endParaRPr>
          </a:p>
        </p:txBody>
      </p:sp>
      <p:pic>
        <p:nvPicPr>
          <p:cNvPr id="8" name="Picture 7" descr="A screenshot of a computer program&#10;&#10;AI-generated content may be incorrect.">
            <a:extLst>
              <a:ext uri="{FF2B5EF4-FFF2-40B4-BE49-F238E27FC236}">
                <a16:creationId xmlns:a16="http://schemas.microsoft.com/office/drawing/2014/main" id="{08299B9B-777B-F238-420D-177AD01B3FF7}"/>
              </a:ext>
            </a:extLst>
          </p:cNvPr>
          <p:cNvPicPr>
            <a:picLocks noChangeAspect="1"/>
          </p:cNvPicPr>
          <p:nvPr/>
        </p:nvPicPr>
        <p:blipFill>
          <a:blip r:embed="rId2"/>
          <a:stretch>
            <a:fillRect/>
          </a:stretch>
        </p:blipFill>
        <p:spPr>
          <a:xfrm>
            <a:off x="3843512" y="1579563"/>
            <a:ext cx="4560539" cy="4437063"/>
          </a:xfrm>
          <a:prstGeom prst="rect">
            <a:avLst/>
          </a:prstGeom>
        </p:spPr>
      </p:pic>
    </p:spTree>
    <p:extLst>
      <p:ext uri="{BB962C8B-B14F-4D97-AF65-F5344CB8AC3E}">
        <p14:creationId xmlns:p14="http://schemas.microsoft.com/office/powerpoint/2010/main" val="2963240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C542D-E711-518C-86EE-50BE385DFD2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3EDEAA-635F-D909-9B0B-392AD97ED3FA}"/>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29</a:t>
            </a:fld>
            <a:endParaRPr lang="en-US">
              <a:solidFill>
                <a:srgbClr val="4C555C"/>
              </a:solidFill>
            </a:endParaRPr>
          </a:p>
        </p:txBody>
      </p:sp>
      <p:sp>
        <p:nvSpPr>
          <p:cNvPr id="4" name="Title 3">
            <a:extLst>
              <a:ext uri="{FF2B5EF4-FFF2-40B4-BE49-F238E27FC236}">
                <a16:creationId xmlns:a16="http://schemas.microsoft.com/office/drawing/2014/main" id="{AA86BF52-AA82-A3D4-18C8-69286313725B}"/>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sp>
        <p:nvSpPr>
          <p:cNvPr id="7" name="Text Placeholder 1">
            <a:extLst>
              <a:ext uri="{FF2B5EF4-FFF2-40B4-BE49-F238E27FC236}">
                <a16:creationId xmlns:a16="http://schemas.microsoft.com/office/drawing/2014/main" id="{E90969D1-9B74-D6D5-13A7-5003C65A5C66}"/>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28. Press OK.</a:t>
            </a:r>
            <a:endParaRPr lang="en-US">
              <a:cs typeface="Arial"/>
            </a:endParaRPr>
          </a:p>
        </p:txBody>
      </p:sp>
      <p:pic>
        <p:nvPicPr>
          <p:cNvPr id="5" name="Picture 4" descr="A screenshot of a computer&#10;&#10;AI-generated content may be incorrect.">
            <a:extLst>
              <a:ext uri="{FF2B5EF4-FFF2-40B4-BE49-F238E27FC236}">
                <a16:creationId xmlns:a16="http://schemas.microsoft.com/office/drawing/2014/main" id="{BEF4EC0F-C90E-EB35-5991-22B03069D512}"/>
              </a:ext>
            </a:extLst>
          </p:cNvPr>
          <p:cNvPicPr>
            <a:picLocks noChangeAspect="1"/>
          </p:cNvPicPr>
          <p:nvPr/>
        </p:nvPicPr>
        <p:blipFill>
          <a:blip r:embed="rId2"/>
          <a:stretch>
            <a:fillRect/>
          </a:stretch>
        </p:blipFill>
        <p:spPr>
          <a:xfrm>
            <a:off x="3810903" y="1412876"/>
            <a:ext cx="4570197" cy="4365625"/>
          </a:xfrm>
          <a:prstGeom prst="rect">
            <a:avLst/>
          </a:prstGeom>
        </p:spPr>
      </p:pic>
    </p:spTree>
    <p:extLst>
      <p:ext uri="{BB962C8B-B14F-4D97-AF65-F5344CB8AC3E}">
        <p14:creationId xmlns:p14="http://schemas.microsoft.com/office/powerpoint/2010/main" val="413984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C8C31-B8D5-8333-0989-1664AC2AF0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DF8083A-A574-65B4-93A6-2984E18C9045}"/>
              </a:ext>
            </a:extLst>
          </p:cNvPr>
          <p:cNvSpPr>
            <a:spLocks noGrp="1"/>
          </p:cNvSpPr>
          <p:nvPr>
            <p:ph type="body" sz="quarter" idx="12"/>
          </p:nvPr>
        </p:nvSpPr>
        <p:spPr/>
        <p:txBody>
          <a:bodyPr vert="horz" lIns="144000" tIns="60960" rIns="121920" bIns="60960" rtlCol="0" anchor="t">
            <a:noAutofit/>
          </a:bodyPr>
          <a:lstStyle/>
          <a:p>
            <a:r>
              <a:rPr lang="en-US">
                <a:latin typeface="Arial"/>
                <a:cs typeface="Arial"/>
              </a:rPr>
              <a:t>2. Type </a:t>
            </a:r>
            <a:r>
              <a:rPr lang="en-US" i="1">
                <a:latin typeface="Arial"/>
                <a:cs typeface="Arial"/>
              </a:rPr>
              <a:t>git --version</a:t>
            </a:r>
            <a:r>
              <a:rPr lang="en-US">
                <a:latin typeface="Arial"/>
                <a:cs typeface="Arial"/>
              </a:rPr>
              <a:t> and press enter to verify if git is installed. If the return message is "'git' is not recognized as an internal or external command, operable program or batch file.", it means git is not installed in the computer.</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55025DEF-0F5D-EF08-40D9-EE8B97770827}"/>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a:t>
            </a:fld>
            <a:endParaRPr lang="en-US">
              <a:solidFill>
                <a:srgbClr val="4C555C"/>
              </a:solidFill>
            </a:endParaRPr>
          </a:p>
        </p:txBody>
      </p:sp>
      <p:sp>
        <p:nvSpPr>
          <p:cNvPr id="4" name="Title 3">
            <a:extLst>
              <a:ext uri="{FF2B5EF4-FFF2-40B4-BE49-F238E27FC236}">
                <a16:creationId xmlns:a16="http://schemas.microsoft.com/office/drawing/2014/main" id="{3474EE63-31D5-070A-BCD4-6008FD69BD2E}"/>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5" name="Picture 4" descr="A screenshot of a computer&#10;&#10;AI-generated content may be incorrect.">
            <a:extLst>
              <a:ext uri="{FF2B5EF4-FFF2-40B4-BE49-F238E27FC236}">
                <a16:creationId xmlns:a16="http://schemas.microsoft.com/office/drawing/2014/main" id="{F161BB77-EC67-4951-A026-6D69BB9A3B89}"/>
              </a:ext>
            </a:extLst>
          </p:cNvPr>
          <p:cNvPicPr>
            <a:picLocks noChangeAspect="1"/>
          </p:cNvPicPr>
          <p:nvPr/>
        </p:nvPicPr>
        <p:blipFill>
          <a:blip r:embed="rId2"/>
          <a:stretch>
            <a:fillRect/>
          </a:stretch>
        </p:blipFill>
        <p:spPr>
          <a:xfrm>
            <a:off x="1384300" y="2173290"/>
            <a:ext cx="9471024" cy="2646361"/>
          </a:xfrm>
          <a:prstGeom prst="rect">
            <a:avLst/>
          </a:prstGeom>
        </p:spPr>
      </p:pic>
    </p:spTree>
    <p:extLst>
      <p:ext uri="{BB962C8B-B14F-4D97-AF65-F5344CB8AC3E}">
        <p14:creationId xmlns:p14="http://schemas.microsoft.com/office/powerpoint/2010/main" val="60679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6FEE2-9273-59ED-78E1-2794F2B99BC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C00A84-5CF3-D61B-4AEB-E79FB8B86C4B}"/>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30</a:t>
            </a:fld>
            <a:endParaRPr lang="en-US">
              <a:solidFill>
                <a:srgbClr val="4C555C"/>
              </a:solidFill>
            </a:endParaRPr>
          </a:p>
        </p:txBody>
      </p:sp>
      <p:sp>
        <p:nvSpPr>
          <p:cNvPr id="4" name="Title 3">
            <a:extLst>
              <a:ext uri="{FF2B5EF4-FFF2-40B4-BE49-F238E27FC236}">
                <a16:creationId xmlns:a16="http://schemas.microsoft.com/office/drawing/2014/main" id="{B6432025-5836-DF4B-0A40-62F1BE04AEC3}"/>
              </a:ext>
            </a:extLst>
          </p:cNvPr>
          <p:cNvSpPr>
            <a:spLocks noGrp="1"/>
          </p:cNvSpPr>
          <p:nvPr>
            <p:ph type="title"/>
          </p:nvPr>
        </p:nvSpPr>
        <p:spPr/>
        <p:txBody>
          <a:bodyPr/>
          <a:lstStyle/>
          <a:p>
            <a:r>
              <a:rPr lang="en-US">
                <a:latin typeface="Arial"/>
                <a:cs typeface="Arial"/>
              </a:rPr>
              <a:t>Git Installation Guide: Enabling Version Control with GitLab</a:t>
            </a:r>
            <a:endParaRPr lang="en-US"/>
          </a:p>
        </p:txBody>
      </p:sp>
      <p:sp>
        <p:nvSpPr>
          <p:cNvPr id="7" name="Text Placeholder 1">
            <a:extLst>
              <a:ext uri="{FF2B5EF4-FFF2-40B4-BE49-F238E27FC236}">
                <a16:creationId xmlns:a16="http://schemas.microsoft.com/office/drawing/2014/main" id="{E3926EA4-3F63-8435-36C3-5D89FACEF3FB}"/>
              </a:ext>
            </a:extLst>
          </p:cNvPr>
          <p:cNvSpPr>
            <a:spLocks noGrp="1"/>
          </p:cNvSpPr>
          <p:nvPr>
            <p:ph type="body" sz="quarter" idx="12"/>
          </p:nvPr>
        </p:nvSpPr>
        <p:spPr>
          <a:xfrm>
            <a:off x="268817" y="658947"/>
            <a:ext cx="11707283" cy="753256"/>
          </a:xfrm>
        </p:spPr>
        <p:txBody>
          <a:bodyPr vert="horz" lIns="144000" tIns="60960" rIns="121920" bIns="60960" rtlCol="0" anchor="t">
            <a:noAutofit/>
          </a:bodyPr>
          <a:lstStyle/>
          <a:p>
            <a:r>
              <a:rPr lang="en-US">
                <a:latin typeface="Arial"/>
                <a:cs typeface="Arial"/>
              </a:rPr>
              <a:t>29. Press OK.</a:t>
            </a:r>
            <a:endParaRPr lang="en-US">
              <a:cs typeface="Arial"/>
            </a:endParaRPr>
          </a:p>
        </p:txBody>
      </p:sp>
      <p:pic>
        <p:nvPicPr>
          <p:cNvPr id="2" name="Picture 1" descr="A screenshot of a computer program&#10;&#10;AI-generated content may be incorrect.">
            <a:extLst>
              <a:ext uri="{FF2B5EF4-FFF2-40B4-BE49-F238E27FC236}">
                <a16:creationId xmlns:a16="http://schemas.microsoft.com/office/drawing/2014/main" id="{6DF08D98-44C4-1FB3-FF93-D6681F9C83F7}"/>
              </a:ext>
            </a:extLst>
          </p:cNvPr>
          <p:cNvPicPr>
            <a:picLocks noChangeAspect="1"/>
          </p:cNvPicPr>
          <p:nvPr/>
        </p:nvPicPr>
        <p:blipFill>
          <a:blip r:embed="rId2"/>
          <a:stretch>
            <a:fillRect/>
          </a:stretch>
        </p:blipFill>
        <p:spPr>
          <a:xfrm>
            <a:off x="3875469" y="936624"/>
            <a:ext cx="4433127" cy="4992688"/>
          </a:xfrm>
          <a:prstGeom prst="rect">
            <a:avLst/>
          </a:prstGeom>
        </p:spPr>
      </p:pic>
    </p:spTree>
    <p:extLst>
      <p:ext uri="{BB962C8B-B14F-4D97-AF65-F5344CB8AC3E}">
        <p14:creationId xmlns:p14="http://schemas.microsoft.com/office/powerpoint/2010/main" val="297881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AF00A-A231-A911-2CC0-2CB5AE6A6C9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73AE0B6-5EFB-646A-F544-4E521FC71F7E}"/>
              </a:ext>
            </a:extLst>
          </p:cNvPr>
          <p:cNvSpPr>
            <a:spLocks noGrp="1"/>
          </p:cNvSpPr>
          <p:nvPr>
            <p:ph type="body" sz="quarter" idx="12"/>
          </p:nvPr>
        </p:nvSpPr>
        <p:spPr/>
        <p:txBody>
          <a:bodyPr vert="horz" lIns="144000" tIns="60960" rIns="121920" bIns="60960" rtlCol="0" anchor="t">
            <a:noAutofit/>
          </a:bodyPr>
          <a:lstStyle/>
          <a:p>
            <a:r>
              <a:rPr lang="en-US">
                <a:latin typeface="Arial"/>
                <a:cs typeface="Arial"/>
              </a:rPr>
              <a:t>30. Now, the Command Prompt should recognize 'git'. Take a new Command Prompt tab from the top drop-down menu.</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18C6BEEB-3E10-1B81-E94F-5A498DD23260}"/>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31</a:t>
            </a:fld>
            <a:endParaRPr lang="en-US">
              <a:solidFill>
                <a:srgbClr val="4C555C"/>
              </a:solidFill>
            </a:endParaRPr>
          </a:p>
        </p:txBody>
      </p:sp>
      <p:sp>
        <p:nvSpPr>
          <p:cNvPr id="4" name="Title 3">
            <a:extLst>
              <a:ext uri="{FF2B5EF4-FFF2-40B4-BE49-F238E27FC236}">
                <a16:creationId xmlns:a16="http://schemas.microsoft.com/office/drawing/2014/main" id="{B802C7A4-71DC-EDEB-1B23-98732473A9C0}"/>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7" name="Picture 6" descr="A screenshot of a computer&#10;&#10;AI-generated content may be incorrect.">
            <a:extLst>
              <a:ext uri="{FF2B5EF4-FFF2-40B4-BE49-F238E27FC236}">
                <a16:creationId xmlns:a16="http://schemas.microsoft.com/office/drawing/2014/main" id="{D0713BAE-1300-BF16-0EC9-164133D5F962}"/>
              </a:ext>
            </a:extLst>
          </p:cNvPr>
          <p:cNvPicPr>
            <a:picLocks noChangeAspect="1"/>
          </p:cNvPicPr>
          <p:nvPr/>
        </p:nvPicPr>
        <p:blipFill>
          <a:blip r:embed="rId2"/>
          <a:stretch>
            <a:fillRect/>
          </a:stretch>
        </p:blipFill>
        <p:spPr>
          <a:xfrm>
            <a:off x="1581151" y="1410855"/>
            <a:ext cx="9029700" cy="4521200"/>
          </a:xfrm>
          <a:prstGeom prst="rect">
            <a:avLst/>
          </a:prstGeom>
        </p:spPr>
      </p:pic>
    </p:spTree>
    <p:extLst>
      <p:ext uri="{BB962C8B-B14F-4D97-AF65-F5344CB8AC3E}">
        <p14:creationId xmlns:p14="http://schemas.microsoft.com/office/powerpoint/2010/main" val="2696880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26BDD-DDE5-FB39-CFCD-12522B06B5C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410DBC-6202-D645-42E5-FC259E652FFF}"/>
              </a:ext>
            </a:extLst>
          </p:cNvPr>
          <p:cNvSpPr>
            <a:spLocks noGrp="1"/>
          </p:cNvSpPr>
          <p:nvPr>
            <p:ph type="body" sz="quarter" idx="12"/>
          </p:nvPr>
        </p:nvSpPr>
        <p:spPr/>
        <p:txBody>
          <a:bodyPr vert="horz" lIns="144000" tIns="60960" rIns="121920" bIns="60960" rtlCol="0" anchor="t">
            <a:noAutofit/>
          </a:bodyPr>
          <a:lstStyle/>
          <a:p>
            <a:r>
              <a:rPr lang="en-US">
                <a:latin typeface="Arial"/>
                <a:cs typeface="Arial"/>
              </a:rPr>
              <a:t>31. Remember, at the very beginning we used </a:t>
            </a:r>
            <a:r>
              <a:rPr lang="en-US" i="1">
                <a:latin typeface="Arial"/>
                <a:cs typeface="Arial"/>
              </a:rPr>
              <a:t>git --version</a:t>
            </a:r>
            <a:r>
              <a:rPr lang="en-US">
                <a:latin typeface="Arial"/>
                <a:cs typeface="Arial"/>
              </a:rPr>
              <a:t>. Last time </a:t>
            </a:r>
            <a:r>
              <a:rPr lang="en-US" i="1">
                <a:latin typeface="Arial"/>
                <a:cs typeface="Arial"/>
              </a:rPr>
              <a:t>git</a:t>
            </a:r>
            <a:r>
              <a:rPr lang="en-US">
                <a:latin typeface="Arial"/>
                <a:cs typeface="Arial"/>
              </a:rPr>
              <a:t> was unrecognizable by the Command Prompt. But this time the return message should show the git version that we just installed. It confirms that </a:t>
            </a:r>
            <a:r>
              <a:rPr lang="en-US" i="1">
                <a:latin typeface="Arial"/>
                <a:cs typeface="Arial"/>
              </a:rPr>
              <a:t>git</a:t>
            </a:r>
            <a:r>
              <a:rPr lang="en-US">
                <a:latin typeface="Arial"/>
                <a:cs typeface="Arial"/>
              </a:rPr>
              <a:t> is ready to use.</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9C8BFF09-9AD0-7AE3-8176-09D89A5D50A5}"/>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32</a:t>
            </a:fld>
            <a:endParaRPr lang="en-US">
              <a:solidFill>
                <a:srgbClr val="4C555C"/>
              </a:solidFill>
            </a:endParaRPr>
          </a:p>
        </p:txBody>
      </p:sp>
      <p:sp>
        <p:nvSpPr>
          <p:cNvPr id="4" name="Title 3">
            <a:extLst>
              <a:ext uri="{FF2B5EF4-FFF2-40B4-BE49-F238E27FC236}">
                <a16:creationId xmlns:a16="http://schemas.microsoft.com/office/drawing/2014/main" id="{E812BFE1-42DD-9340-4CB0-EA012617174D}"/>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6" name="Picture 5" descr="A screenshot of a computer&#10;&#10;AI-generated content may be incorrect.">
            <a:extLst>
              <a:ext uri="{FF2B5EF4-FFF2-40B4-BE49-F238E27FC236}">
                <a16:creationId xmlns:a16="http://schemas.microsoft.com/office/drawing/2014/main" id="{7AB8AA2E-CA38-E7AD-A4A9-946AD00E8BB9}"/>
              </a:ext>
            </a:extLst>
          </p:cNvPr>
          <p:cNvPicPr>
            <a:picLocks noChangeAspect="1"/>
          </p:cNvPicPr>
          <p:nvPr/>
        </p:nvPicPr>
        <p:blipFill>
          <a:blip r:embed="rId2"/>
          <a:stretch>
            <a:fillRect/>
          </a:stretch>
        </p:blipFill>
        <p:spPr>
          <a:xfrm>
            <a:off x="2025650" y="2165349"/>
            <a:ext cx="8140700" cy="3098800"/>
          </a:xfrm>
          <a:prstGeom prst="rect">
            <a:avLst/>
          </a:prstGeom>
        </p:spPr>
      </p:pic>
    </p:spTree>
    <p:extLst>
      <p:ext uri="{BB962C8B-B14F-4D97-AF65-F5344CB8AC3E}">
        <p14:creationId xmlns:p14="http://schemas.microsoft.com/office/powerpoint/2010/main" val="2893513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D3438-7CBD-DCB6-A6EB-BE47A8D029B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A1EC5D2-7F3C-122F-8AA7-36FF07B5CF83}"/>
              </a:ext>
            </a:extLst>
          </p:cNvPr>
          <p:cNvSpPr>
            <a:spLocks noGrp="1"/>
          </p:cNvSpPr>
          <p:nvPr>
            <p:ph type="body" sz="quarter" idx="12"/>
          </p:nvPr>
        </p:nvSpPr>
        <p:spPr/>
        <p:txBody>
          <a:bodyPr vert="horz" lIns="144000" tIns="60960" rIns="121920" bIns="60960" rtlCol="0" anchor="t">
            <a:noAutofit/>
          </a:bodyPr>
          <a:lstStyle/>
          <a:p>
            <a:r>
              <a:rPr lang="en-US" dirty="0">
                <a:latin typeface="Arial"/>
                <a:cs typeface="Arial"/>
              </a:rPr>
              <a:t>32. Now, to clone a repository, type </a:t>
            </a:r>
            <a:r>
              <a:rPr lang="en-US" i="1" dirty="0">
                <a:latin typeface="Arial"/>
                <a:cs typeface="Arial"/>
              </a:rPr>
              <a:t>git clone &lt;remote repository </a:t>
            </a:r>
            <a:r>
              <a:rPr lang="en-US" i="1" dirty="0" err="1">
                <a:latin typeface="Arial"/>
                <a:cs typeface="Arial"/>
              </a:rPr>
              <a:t>url</a:t>
            </a:r>
            <a:r>
              <a:rPr lang="en-US" i="1" dirty="0">
                <a:latin typeface="Arial"/>
                <a:cs typeface="Arial"/>
              </a:rPr>
              <a:t>&gt; </a:t>
            </a:r>
            <a:r>
              <a:rPr lang="en-US" dirty="0">
                <a:latin typeface="Arial"/>
                <a:cs typeface="Arial"/>
              </a:rPr>
              <a:t>and press enter</a:t>
            </a:r>
            <a:r>
              <a:rPr lang="en-US" i="1" dirty="0">
                <a:latin typeface="Arial"/>
                <a:cs typeface="Arial"/>
              </a:rPr>
              <a:t>. </a:t>
            </a:r>
            <a:r>
              <a:rPr lang="en-US" dirty="0">
                <a:latin typeface="Arial"/>
                <a:cs typeface="Arial"/>
              </a:rPr>
              <a:t>Replace &lt;remote repository </a:t>
            </a:r>
            <a:r>
              <a:rPr lang="en-US" dirty="0" err="1">
                <a:latin typeface="Arial"/>
                <a:cs typeface="Arial"/>
              </a:rPr>
              <a:t>url</a:t>
            </a:r>
            <a:r>
              <a:rPr lang="en-US" dirty="0">
                <a:latin typeface="Arial"/>
                <a:cs typeface="Arial"/>
              </a:rPr>
              <a:t>&gt; with an actual URL, as shown below.</a:t>
            </a:r>
            <a:endParaRPr lang="en-US" i="1" dirty="0">
              <a:latin typeface="Arial"/>
              <a:cs typeface="Arial"/>
            </a:endParaRPr>
          </a:p>
          <a:p>
            <a:pPr marL="457189" indent="-457189">
              <a:buAutoNum type="arabicPeriod"/>
            </a:pPr>
            <a:endParaRPr lang="en-US" dirty="0">
              <a:latin typeface="Arial"/>
              <a:cs typeface="Arial"/>
            </a:endParaRPr>
          </a:p>
          <a:p>
            <a:endParaRPr lang="en-US" dirty="0">
              <a:cs typeface="Arial"/>
            </a:endParaRPr>
          </a:p>
          <a:p>
            <a:pPr marL="457189" indent="-457189">
              <a:buAutoNum type="arabicPeriod"/>
            </a:pPr>
            <a:endParaRPr lang="en-US" dirty="0">
              <a:latin typeface="Arial"/>
              <a:cs typeface="Arial"/>
            </a:endParaRPr>
          </a:p>
        </p:txBody>
      </p:sp>
      <p:sp>
        <p:nvSpPr>
          <p:cNvPr id="3" name="Slide Number Placeholder 2">
            <a:extLst>
              <a:ext uri="{FF2B5EF4-FFF2-40B4-BE49-F238E27FC236}">
                <a16:creationId xmlns:a16="http://schemas.microsoft.com/office/drawing/2014/main" id="{DE43C506-B584-18AA-7F4D-246BE4F4C0D6}"/>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33</a:t>
            </a:fld>
            <a:endParaRPr lang="en-US">
              <a:solidFill>
                <a:srgbClr val="4C555C"/>
              </a:solidFill>
            </a:endParaRPr>
          </a:p>
        </p:txBody>
      </p:sp>
      <p:sp>
        <p:nvSpPr>
          <p:cNvPr id="4" name="Title 3">
            <a:extLst>
              <a:ext uri="{FF2B5EF4-FFF2-40B4-BE49-F238E27FC236}">
                <a16:creationId xmlns:a16="http://schemas.microsoft.com/office/drawing/2014/main" id="{ED1FA674-1B8F-F702-A236-984F818E98F3}"/>
              </a:ext>
            </a:extLst>
          </p:cNvPr>
          <p:cNvSpPr>
            <a:spLocks noGrp="1"/>
          </p:cNvSpPr>
          <p:nvPr>
            <p:ph type="title"/>
          </p:nvPr>
        </p:nvSpPr>
        <p:spPr/>
        <p:txBody>
          <a:bodyPr/>
          <a:lstStyle/>
          <a:p>
            <a:r>
              <a:rPr lang="en-US" dirty="0">
                <a:latin typeface="Arial"/>
                <a:cs typeface="Arial"/>
              </a:rPr>
              <a:t>Git Installation Guide: Enabling Version Control with GitLab</a:t>
            </a:r>
            <a:endParaRPr lang="en-US" b="0" dirty="0">
              <a:solidFill>
                <a:srgbClr val="000000"/>
              </a:solidFill>
              <a:latin typeface="Arial"/>
              <a:cs typeface="Arial"/>
            </a:endParaRPr>
          </a:p>
          <a:p>
            <a:endParaRPr lang="en-US" dirty="0">
              <a:cs typeface="Arial"/>
            </a:endParaRPr>
          </a:p>
        </p:txBody>
      </p:sp>
      <p:pic>
        <p:nvPicPr>
          <p:cNvPr id="5" name="Picture 4" descr="A screenshot of a computer&#10;&#10;AI-generated content may be incorrect.">
            <a:extLst>
              <a:ext uri="{FF2B5EF4-FFF2-40B4-BE49-F238E27FC236}">
                <a16:creationId xmlns:a16="http://schemas.microsoft.com/office/drawing/2014/main" id="{1CFAE2F4-CE36-DA3E-5EE4-1C37F3E3B7E8}"/>
              </a:ext>
            </a:extLst>
          </p:cNvPr>
          <p:cNvPicPr>
            <a:picLocks noChangeAspect="1"/>
          </p:cNvPicPr>
          <p:nvPr/>
        </p:nvPicPr>
        <p:blipFill>
          <a:blip r:embed="rId3"/>
          <a:stretch>
            <a:fillRect/>
          </a:stretch>
        </p:blipFill>
        <p:spPr>
          <a:xfrm>
            <a:off x="1416050" y="1860550"/>
            <a:ext cx="9359900" cy="3136900"/>
          </a:xfrm>
          <a:prstGeom prst="rect">
            <a:avLst/>
          </a:prstGeom>
        </p:spPr>
      </p:pic>
    </p:spTree>
    <p:extLst>
      <p:ext uri="{BB962C8B-B14F-4D97-AF65-F5344CB8AC3E}">
        <p14:creationId xmlns:p14="http://schemas.microsoft.com/office/powerpoint/2010/main" val="1341560693"/>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8031-39DF-E331-5580-4524B42A51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6B09E71-ED74-9785-4D0B-72CF46763FEB}"/>
              </a:ext>
            </a:extLst>
          </p:cNvPr>
          <p:cNvSpPr>
            <a:spLocks noGrp="1"/>
          </p:cNvSpPr>
          <p:nvPr>
            <p:ph type="body" sz="quarter" idx="12"/>
          </p:nvPr>
        </p:nvSpPr>
        <p:spPr/>
        <p:txBody>
          <a:bodyPr vert="horz" lIns="144000" tIns="60960" rIns="121920" bIns="60960" rtlCol="0" anchor="t">
            <a:noAutofit/>
          </a:bodyPr>
          <a:lstStyle/>
          <a:p>
            <a:r>
              <a:rPr lang="en-US" dirty="0">
                <a:latin typeface="Arial"/>
                <a:cs typeface="Arial"/>
              </a:rPr>
              <a:t>33. Since it is the first time using git after installation, a sign-in window will pop up. Use the correct email address and password to sign in to a Git account, i.e., the screenshot below shows what the sign-in pop-up window looks like for GitLab.</a:t>
            </a:r>
            <a:endParaRPr lang="en-US" dirty="0">
              <a:cs typeface="Arial"/>
            </a:endParaRPr>
          </a:p>
          <a:p>
            <a:pPr marL="457189" indent="-457189">
              <a:buAutoNum type="arabicPeriod"/>
            </a:pPr>
            <a:endParaRPr lang="en-US" dirty="0">
              <a:latin typeface="Arial"/>
              <a:cs typeface="Arial"/>
            </a:endParaRPr>
          </a:p>
        </p:txBody>
      </p:sp>
      <p:sp>
        <p:nvSpPr>
          <p:cNvPr id="3" name="Slide Number Placeholder 2">
            <a:extLst>
              <a:ext uri="{FF2B5EF4-FFF2-40B4-BE49-F238E27FC236}">
                <a16:creationId xmlns:a16="http://schemas.microsoft.com/office/drawing/2014/main" id="{DC2272FB-D18C-E048-9AB7-F2C3BA6DB25D}"/>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34</a:t>
            </a:fld>
            <a:endParaRPr lang="en-US">
              <a:solidFill>
                <a:srgbClr val="4C555C"/>
              </a:solidFill>
            </a:endParaRPr>
          </a:p>
        </p:txBody>
      </p:sp>
      <p:sp>
        <p:nvSpPr>
          <p:cNvPr id="4" name="Title 3">
            <a:extLst>
              <a:ext uri="{FF2B5EF4-FFF2-40B4-BE49-F238E27FC236}">
                <a16:creationId xmlns:a16="http://schemas.microsoft.com/office/drawing/2014/main" id="{9F2E1859-E2DF-5880-CDF8-7DAB40F34FA2}"/>
              </a:ext>
            </a:extLst>
          </p:cNvPr>
          <p:cNvSpPr>
            <a:spLocks noGrp="1"/>
          </p:cNvSpPr>
          <p:nvPr>
            <p:ph type="title"/>
          </p:nvPr>
        </p:nvSpPr>
        <p:spPr/>
        <p:txBody>
          <a:bodyPr/>
          <a:lstStyle/>
          <a:p>
            <a:r>
              <a:rPr lang="en-US" dirty="0">
                <a:latin typeface="Arial"/>
                <a:cs typeface="Arial"/>
              </a:rPr>
              <a:t>Git Installation Guide: Enabling Version Control with GitLab</a:t>
            </a:r>
            <a:endParaRPr lang="en-US" b="0" dirty="0">
              <a:solidFill>
                <a:srgbClr val="000000"/>
              </a:solidFill>
              <a:latin typeface="Arial"/>
              <a:cs typeface="Arial"/>
            </a:endParaRPr>
          </a:p>
          <a:p>
            <a:endParaRPr lang="en-US" dirty="0">
              <a:cs typeface="Arial"/>
            </a:endParaRPr>
          </a:p>
        </p:txBody>
      </p:sp>
      <p:pic>
        <p:nvPicPr>
          <p:cNvPr id="7" name="Picture 6" descr="A login screen with a box and a log in box&#10;&#10;AI-generated content may be incorrect.">
            <a:extLst>
              <a:ext uri="{FF2B5EF4-FFF2-40B4-BE49-F238E27FC236}">
                <a16:creationId xmlns:a16="http://schemas.microsoft.com/office/drawing/2014/main" id="{BD5A1664-8ADE-AA3B-7EE2-7E7502C59DD6}"/>
              </a:ext>
            </a:extLst>
          </p:cNvPr>
          <p:cNvPicPr>
            <a:picLocks noChangeAspect="1"/>
          </p:cNvPicPr>
          <p:nvPr/>
        </p:nvPicPr>
        <p:blipFill>
          <a:blip r:embed="rId3"/>
          <a:stretch>
            <a:fillRect/>
          </a:stretch>
        </p:blipFill>
        <p:spPr>
          <a:xfrm>
            <a:off x="3788064" y="1928664"/>
            <a:ext cx="4607216" cy="4117691"/>
          </a:xfrm>
          <a:prstGeom prst="rect">
            <a:avLst/>
          </a:prstGeom>
        </p:spPr>
      </p:pic>
    </p:spTree>
    <p:extLst>
      <p:ext uri="{BB962C8B-B14F-4D97-AF65-F5344CB8AC3E}">
        <p14:creationId xmlns:p14="http://schemas.microsoft.com/office/powerpoint/2010/main" val="13748562"/>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4CF0A-2312-5649-C12F-4713CE5C77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BDE2FF6-676E-85AE-7B0C-33FC2B282782}"/>
              </a:ext>
            </a:extLst>
          </p:cNvPr>
          <p:cNvSpPr>
            <a:spLocks noGrp="1"/>
          </p:cNvSpPr>
          <p:nvPr>
            <p:ph type="body" sz="quarter" idx="12"/>
          </p:nvPr>
        </p:nvSpPr>
        <p:spPr/>
        <p:txBody>
          <a:bodyPr vert="horz" lIns="144000" tIns="60960" rIns="121920" bIns="60960" rtlCol="0" anchor="t">
            <a:noAutofit/>
          </a:bodyPr>
          <a:lstStyle/>
          <a:p>
            <a:r>
              <a:rPr lang="en-US" dirty="0">
                <a:latin typeface="Arial"/>
                <a:cs typeface="Arial"/>
              </a:rPr>
              <a:t>34. A command line output showing that the git clone is successful, which means the </a:t>
            </a:r>
            <a:r>
              <a:rPr lang="en-US" dirty="0">
                <a:latin typeface="Consolas"/>
                <a:cs typeface="Arial"/>
              </a:rPr>
              <a:t>git clone</a:t>
            </a:r>
            <a:r>
              <a:rPr lang="en-US" dirty="0">
                <a:latin typeface="Arial"/>
                <a:cs typeface="Arial"/>
              </a:rPr>
              <a:t> command successfully copied the remote repository to your local machine/computer.</a:t>
            </a:r>
            <a:endParaRPr lang="en-US" dirty="0">
              <a:cs typeface="Arial"/>
            </a:endParaRPr>
          </a:p>
          <a:p>
            <a:pPr marL="457189" indent="-457189">
              <a:buAutoNum type="arabicPeriod"/>
            </a:pPr>
            <a:endParaRPr lang="en-US" dirty="0">
              <a:latin typeface="Arial"/>
              <a:cs typeface="Arial"/>
            </a:endParaRPr>
          </a:p>
        </p:txBody>
      </p:sp>
      <p:sp>
        <p:nvSpPr>
          <p:cNvPr id="3" name="Slide Number Placeholder 2">
            <a:extLst>
              <a:ext uri="{FF2B5EF4-FFF2-40B4-BE49-F238E27FC236}">
                <a16:creationId xmlns:a16="http://schemas.microsoft.com/office/drawing/2014/main" id="{AA17715F-C7D1-4F38-9F23-20E8A41B5227}"/>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35</a:t>
            </a:fld>
            <a:endParaRPr lang="en-US">
              <a:solidFill>
                <a:srgbClr val="4C555C"/>
              </a:solidFill>
            </a:endParaRPr>
          </a:p>
        </p:txBody>
      </p:sp>
      <p:sp>
        <p:nvSpPr>
          <p:cNvPr id="4" name="Title 3">
            <a:extLst>
              <a:ext uri="{FF2B5EF4-FFF2-40B4-BE49-F238E27FC236}">
                <a16:creationId xmlns:a16="http://schemas.microsoft.com/office/drawing/2014/main" id="{373E316C-B62F-E982-F903-540401ED011D}"/>
              </a:ext>
            </a:extLst>
          </p:cNvPr>
          <p:cNvSpPr>
            <a:spLocks noGrp="1"/>
          </p:cNvSpPr>
          <p:nvPr>
            <p:ph type="title"/>
          </p:nvPr>
        </p:nvSpPr>
        <p:spPr/>
        <p:txBody>
          <a:bodyPr/>
          <a:lstStyle/>
          <a:p>
            <a:r>
              <a:rPr lang="en-US" dirty="0">
                <a:latin typeface="Arial"/>
                <a:cs typeface="Arial"/>
              </a:rPr>
              <a:t>Git Installation Guide: Enabling Version Control with GitLab</a:t>
            </a:r>
            <a:endParaRPr lang="en-US" b="0" dirty="0">
              <a:solidFill>
                <a:srgbClr val="000000"/>
              </a:solidFill>
              <a:latin typeface="Arial"/>
              <a:cs typeface="Arial"/>
            </a:endParaRPr>
          </a:p>
          <a:p>
            <a:endParaRPr lang="en-US" dirty="0">
              <a:cs typeface="Arial"/>
            </a:endParaRPr>
          </a:p>
        </p:txBody>
      </p:sp>
      <p:pic>
        <p:nvPicPr>
          <p:cNvPr id="7" name="Picture 6" descr="A screen shot of a computer&#10;&#10;AI-generated content may be incorrect.">
            <a:extLst>
              <a:ext uri="{FF2B5EF4-FFF2-40B4-BE49-F238E27FC236}">
                <a16:creationId xmlns:a16="http://schemas.microsoft.com/office/drawing/2014/main" id="{39464938-401E-8189-95CA-84995018D314}"/>
              </a:ext>
            </a:extLst>
          </p:cNvPr>
          <p:cNvPicPr>
            <a:picLocks noChangeAspect="1"/>
          </p:cNvPicPr>
          <p:nvPr/>
        </p:nvPicPr>
        <p:blipFill>
          <a:blip r:embed="rId2"/>
          <a:stretch>
            <a:fillRect/>
          </a:stretch>
        </p:blipFill>
        <p:spPr>
          <a:xfrm>
            <a:off x="785813" y="2481487"/>
            <a:ext cx="10628313" cy="1902963"/>
          </a:xfrm>
          <a:prstGeom prst="rect">
            <a:avLst/>
          </a:prstGeom>
        </p:spPr>
      </p:pic>
    </p:spTree>
    <p:extLst>
      <p:ext uri="{BB962C8B-B14F-4D97-AF65-F5344CB8AC3E}">
        <p14:creationId xmlns:p14="http://schemas.microsoft.com/office/powerpoint/2010/main" val="2510527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3D6A20-E149-DA75-9310-DB484473B1F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3E43E8-E108-C11B-7520-50068E022089}"/>
              </a:ext>
            </a:extLst>
          </p:cNvPr>
          <p:cNvSpPr>
            <a:spLocks noGrp="1"/>
          </p:cNvSpPr>
          <p:nvPr>
            <p:ph type="body" sz="quarter" idx="12"/>
          </p:nvPr>
        </p:nvSpPr>
        <p:spPr/>
        <p:txBody>
          <a:bodyPr vert="horz" lIns="144000" tIns="60960" rIns="121920" bIns="60960" rtlCol="0" anchor="t">
            <a:noAutofit/>
          </a:bodyPr>
          <a:lstStyle/>
          <a:p>
            <a:r>
              <a:rPr lang="en-US" dirty="0">
                <a:latin typeface="Arial"/>
                <a:cs typeface="Arial"/>
              </a:rPr>
              <a:t>Useful Git Commands: Setup and Configuration</a:t>
            </a:r>
            <a:endParaRPr lang="en-US" dirty="0">
              <a:cs typeface="Arial"/>
            </a:endParaRPr>
          </a:p>
        </p:txBody>
      </p:sp>
      <p:sp>
        <p:nvSpPr>
          <p:cNvPr id="3" name="Slide Number Placeholder 2">
            <a:extLst>
              <a:ext uri="{FF2B5EF4-FFF2-40B4-BE49-F238E27FC236}">
                <a16:creationId xmlns:a16="http://schemas.microsoft.com/office/drawing/2014/main" id="{4894514F-FDA3-9035-1C36-4DB7787E26B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36</a:t>
            </a:fld>
            <a:endParaRPr lang="en-US">
              <a:solidFill>
                <a:srgbClr val="4C555C"/>
              </a:solidFill>
            </a:endParaRPr>
          </a:p>
        </p:txBody>
      </p:sp>
      <p:sp>
        <p:nvSpPr>
          <p:cNvPr id="4" name="Title 3">
            <a:extLst>
              <a:ext uri="{FF2B5EF4-FFF2-40B4-BE49-F238E27FC236}">
                <a16:creationId xmlns:a16="http://schemas.microsoft.com/office/drawing/2014/main" id="{6F5819BB-75D7-FFFB-3F80-64B00CD87903}"/>
              </a:ext>
            </a:extLst>
          </p:cNvPr>
          <p:cNvSpPr>
            <a:spLocks noGrp="1"/>
          </p:cNvSpPr>
          <p:nvPr>
            <p:ph type="title"/>
          </p:nvPr>
        </p:nvSpPr>
        <p:spPr/>
        <p:txBody>
          <a:bodyPr/>
          <a:lstStyle/>
          <a:p>
            <a:r>
              <a:rPr lang="en-US" dirty="0">
                <a:latin typeface="Arial"/>
                <a:cs typeface="Arial"/>
              </a:rPr>
              <a:t>Git Installation Guide: Enabling Version Control with GitLab</a:t>
            </a:r>
            <a:endParaRPr lang="en-US" b="0" dirty="0">
              <a:solidFill>
                <a:srgbClr val="000000"/>
              </a:solidFill>
              <a:latin typeface="Arial"/>
              <a:cs typeface="Arial"/>
            </a:endParaRPr>
          </a:p>
          <a:p>
            <a:endParaRPr lang="en-US" dirty="0">
              <a:cs typeface="Arial"/>
            </a:endParaRPr>
          </a:p>
        </p:txBody>
      </p:sp>
      <p:graphicFrame>
        <p:nvGraphicFramePr>
          <p:cNvPr id="6" name="Table 5">
            <a:extLst>
              <a:ext uri="{FF2B5EF4-FFF2-40B4-BE49-F238E27FC236}">
                <a16:creationId xmlns:a16="http://schemas.microsoft.com/office/drawing/2014/main" id="{A8B84BF9-84A9-D41C-1BEC-3CC3B6DB7C07}"/>
              </a:ext>
            </a:extLst>
          </p:cNvPr>
          <p:cNvGraphicFramePr>
            <a:graphicFrameLocks noGrp="1"/>
          </p:cNvGraphicFramePr>
          <p:nvPr/>
        </p:nvGraphicFramePr>
        <p:xfrm>
          <a:off x="268817" y="2641600"/>
          <a:ext cx="11707282" cy="3535680"/>
        </p:xfrm>
        <a:graphic>
          <a:graphicData uri="http://schemas.openxmlformats.org/drawingml/2006/table">
            <a:tbl>
              <a:tblPr/>
              <a:tblGrid>
                <a:gridCol w="5853641">
                  <a:extLst>
                    <a:ext uri="{9D8B030D-6E8A-4147-A177-3AD203B41FA5}">
                      <a16:colId xmlns:a16="http://schemas.microsoft.com/office/drawing/2014/main" val="1385672836"/>
                    </a:ext>
                  </a:extLst>
                </a:gridCol>
                <a:gridCol w="5853641">
                  <a:extLst>
                    <a:ext uri="{9D8B030D-6E8A-4147-A177-3AD203B41FA5}">
                      <a16:colId xmlns:a16="http://schemas.microsoft.com/office/drawing/2014/main" val="2457949979"/>
                    </a:ext>
                  </a:extLst>
                </a:gridCol>
              </a:tblGrid>
              <a:tr h="487680">
                <a:tc>
                  <a:txBody>
                    <a:bodyPr/>
                    <a:lstStyle/>
                    <a:p>
                      <a:pPr>
                        <a:buNone/>
                      </a:pPr>
                      <a:r>
                        <a:rPr lang="en-US" sz="2400" dirty="0"/>
                        <a:t>Command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Purpose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6020146"/>
                  </a:ext>
                </a:extLst>
              </a:tr>
              <a:tr h="853440">
                <a:tc>
                  <a:txBody>
                    <a:bodyPr/>
                    <a:lstStyle/>
                    <a:p>
                      <a:pPr>
                        <a:buNone/>
                      </a:pPr>
                      <a:r>
                        <a:rPr lang="en-US" sz="2400"/>
                        <a:t>git config --global user.name "Your Name"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Set your Git username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2381962"/>
                  </a:ext>
                </a:extLst>
              </a:tr>
              <a:tr h="853440">
                <a:tc>
                  <a:txBody>
                    <a:bodyPr/>
                    <a:lstStyle/>
                    <a:p>
                      <a:pPr>
                        <a:buNone/>
                      </a:pPr>
                      <a:r>
                        <a:rPr lang="en-US" sz="2400"/>
                        <a:t>git config --global user.email "you@example.com"</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Set your Git email</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7128543"/>
                  </a:ext>
                </a:extLst>
              </a:tr>
              <a:tr h="853440">
                <a:tc>
                  <a:txBody>
                    <a:bodyPr/>
                    <a:lstStyle/>
                    <a:p>
                      <a:pPr>
                        <a:buNone/>
                      </a:pPr>
                      <a:r>
                        <a:rPr lang="en-US" sz="2400"/>
                        <a:t>git config --global core.editor nano</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Set your preferred text editor (e.g., nano, code, vim)</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0711867"/>
                  </a:ext>
                </a:extLst>
              </a:tr>
              <a:tr h="487680">
                <a:tc>
                  <a:txBody>
                    <a:bodyPr/>
                    <a:lstStyle/>
                    <a:p>
                      <a:pPr>
                        <a:buNone/>
                      </a:pPr>
                      <a:r>
                        <a:rPr lang="en-US" sz="2400"/>
                        <a:t>git config --list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Show all Git config settings</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075013"/>
                  </a:ext>
                </a:extLst>
              </a:tr>
            </a:tbl>
          </a:graphicData>
        </a:graphic>
      </p:graphicFrame>
    </p:spTree>
    <p:extLst>
      <p:ext uri="{BB962C8B-B14F-4D97-AF65-F5344CB8AC3E}">
        <p14:creationId xmlns:p14="http://schemas.microsoft.com/office/powerpoint/2010/main" val="2485319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03842-D4E2-6B7E-59E3-0921DAC701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DD5920-2CCE-4758-0FDA-C6E75A947E7D}"/>
              </a:ext>
            </a:extLst>
          </p:cNvPr>
          <p:cNvSpPr>
            <a:spLocks noGrp="1"/>
          </p:cNvSpPr>
          <p:nvPr>
            <p:ph type="title"/>
          </p:nvPr>
        </p:nvSpPr>
        <p:spPr>
          <a:xfrm>
            <a:off x="314036" y="1991013"/>
            <a:ext cx="3168072" cy="1162051"/>
          </a:xfrm>
        </p:spPr>
        <p:txBody>
          <a:bodyPr anchor="b">
            <a:normAutofit/>
          </a:bodyPr>
          <a:lstStyle/>
          <a:p>
            <a:r>
              <a:rPr lang="en-US" sz="2133" dirty="0"/>
              <a:t>Daily Git Workflow Example </a:t>
            </a:r>
            <a:br>
              <a:rPr lang="en-US" sz="2133" dirty="0"/>
            </a:br>
            <a:endParaRPr lang="en-US" sz="2000" dirty="0"/>
          </a:p>
        </p:txBody>
      </p:sp>
      <p:sp>
        <p:nvSpPr>
          <p:cNvPr id="2" name="Text Placeholder 1">
            <a:extLst>
              <a:ext uri="{FF2B5EF4-FFF2-40B4-BE49-F238E27FC236}">
                <a16:creationId xmlns:a16="http://schemas.microsoft.com/office/drawing/2014/main" id="{AB5E57BF-D5CC-09C7-4FBE-277B23F317EA}"/>
              </a:ext>
            </a:extLst>
          </p:cNvPr>
          <p:cNvSpPr>
            <a:spLocks noGrp="1"/>
          </p:cNvSpPr>
          <p:nvPr>
            <p:ph type="body" sz="half" idx="2"/>
          </p:nvPr>
        </p:nvSpPr>
        <p:spPr>
          <a:xfrm>
            <a:off x="314037" y="3180774"/>
            <a:ext cx="2907428" cy="1418935"/>
          </a:xfrm>
        </p:spPr>
        <p:txBody>
          <a:bodyPr vert="horz" lIns="144000" tIns="60960" rIns="121920" bIns="60960" rtlCol="0">
            <a:normAutofit/>
          </a:bodyPr>
          <a:lstStyle/>
          <a:p>
            <a:r>
              <a:rPr lang="en-US" dirty="0"/>
              <a:t>Daily Git Commands</a:t>
            </a:r>
          </a:p>
        </p:txBody>
      </p:sp>
      <p:sp>
        <p:nvSpPr>
          <p:cNvPr id="3" name="Slide Number Placeholder 2">
            <a:extLst>
              <a:ext uri="{FF2B5EF4-FFF2-40B4-BE49-F238E27FC236}">
                <a16:creationId xmlns:a16="http://schemas.microsoft.com/office/drawing/2014/main" id="{A1367812-FD42-3373-EC6B-2979D6314F45}"/>
              </a:ext>
            </a:extLst>
          </p:cNvPr>
          <p:cNvSpPr>
            <a:spLocks noGrp="1"/>
          </p:cNvSpPr>
          <p:nvPr>
            <p:ph type="sldNum" sz="quarter" idx="11"/>
          </p:nvPr>
        </p:nvSpPr>
        <p:spPr>
          <a:xfrm>
            <a:off x="7681737" y="6346518"/>
            <a:ext cx="639367" cy="365125"/>
          </a:xfrm>
        </p:spPr>
        <p:txBody>
          <a:bodyPr anchor="ctr">
            <a:normAutofit/>
          </a:bodyPr>
          <a:lstStyle/>
          <a:p>
            <a:pPr defTabSz="609585">
              <a:spcAft>
                <a:spcPts val="800"/>
              </a:spcAft>
            </a:pPr>
            <a:fld id="{E2CB33EA-91D6-F140-A440-0A130B2A34DE}" type="slidenum">
              <a:rPr lang="en-US">
                <a:solidFill>
                  <a:srgbClr val="4C555C"/>
                </a:solidFill>
              </a:rPr>
              <a:pPr defTabSz="609585">
                <a:spcAft>
                  <a:spcPts val="800"/>
                </a:spcAft>
              </a:pPr>
              <a:t>37</a:t>
            </a:fld>
            <a:endParaRPr lang="en-US">
              <a:solidFill>
                <a:srgbClr val="4C555C"/>
              </a:solidFill>
            </a:endParaRPr>
          </a:p>
        </p:txBody>
      </p:sp>
      <p:sp>
        <p:nvSpPr>
          <p:cNvPr id="7" name="TextBox 6">
            <a:extLst>
              <a:ext uri="{FF2B5EF4-FFF2-40B4-BE49-F238E27FC236}">
                <a16:creationId xmlns:a16="http://schemas.microsoft.com/office/drawing/2014/main" id="{9C544ECC-3B6B-059A-E0BD-2AC282BEEF1F}"/>
              </a:ext>
            </a:extLst>
          </p:cNvPr>
          <p:cNvSpPr txBox="1"/>
          <p:nvPr/>
        </p:nvSpPr>
        <p:spPr>
          <a:xfrm>
            <a:off x="3897273" y="249448"/>
            <a:ext cx="8138420" cy="5344027"/>
          </a:xfrm>
          <a:prstGeom prst="rect">
            <a:avLst/>
          </a:prstGeom>
          <a:noFill/>
        </p:spPr>
        <p:txBody>
          <a:bodyPr wrap="square">
            <a:spAutoFit/>
          </a:bodyPr>
          <a:lstStyle/>
          <a:p>
            <a:pPr defTabSz="609585"/>
            <a:r>
              <a:rPr lang="en-US" sz="2133" dirty="0">
                <a:solidFill>
                  <a:srgbClr val="4C555C"/>
                </a:solidFill>
                <a:latin typeface="Arial" panose="020B0604020202020204"/>
              </a:rPr>
              <a:t>&gt;&gt; git status </a:t>
            </a:r>
            <a:br>
              <a:rPr lang="en-US" sz="2133" dirty="0">
                <a:solidFill>
                  <a:srgbClr val="4C555C"/>
                </a:solidFill>
                <a:latin typeface="Arial" panose="020B0604020202020204"/>
              </a:rPr>
            </a:br>
            <a:r>
              <a:rPr lang="en-US" sz="2133" dirty="0">
                <a:solidFill>
                  <a:srgbClr val="4C555C"/>
                </a:solidFill>
                <a:latin typeface="Arial" panose="020B0604020202020204"/>
              </a:rPr>
              <a:t># See changes made and files  staged/untracked</a:t>
            </a:r>
            <a:br>
              <a:rPr lang="en-US" sz="2133" dirty="0">
                <a:solidFill>
                  <a:srgbClr val="4C555C"/>
                </a:solidFill>
                <a:latin typeface="Arial" panose="020B0604020202020204"/>
              </a:rPr>
            </a:br>
            <a:endParaRPr lang="en-US" sz="2133" dirty="0">
              <a:solidFill>
                <a:srgbClr val="4C555C"/>
              </a:solidFill>
              <a:latin typeface="Arial" panose="020B0604020202020204"/>
            </a:endParaRPr>
          </a:p>
          <a:p>
            <a:pPr defTabSz="609585"/>
            <a:r>
              <a:rPr lang="en-US" sz="2133" dirty="0">
                <a:solidFill>
                  <a:srgbClr val="4C555C"/>
                </a:solidFill>
                <a:latin typeface="Arial" panose="020B0604020202020204"/>
              </a:rPr>
              <a:t>&gt;&gt; git pull </a:t>
            </a:r>
            <a:br>
              <a:rPr lang="en-US" sz="2133" dirty="0">
                <a:solidFill>
                  <a:srgbClr val="4C555C"/>
                </a:solidFill>
                <a:latin typeface="Arial" panose="020B0604020202020204"/>
              </a:rPr>
            </a:br>
            <a:r>
              <a:rPr lang="en-US" sz="2133" dirty="0">
                <a:solidFill>
                  <a:srgbClr val="4C555C"/>
                </a:solidFill>
                <a:latin typeface="Arial" panose="020B0604020202020204"/>
              </a:rPr>
              <a:t># Fetch and merge changes from remote</a:t>
            </a:r>
          </a:p>
          <a:p>
            <a:pPr defTabSz="609585"/>
            <a:endParaRPr lang="en-US" sz="2133" dirty="0">
              <a:solidFill>
                <a:srgbClr val="4C555C"/>
              </a:solidFill>
              <a:latin typeface="Arial" panose="020B0604020202020204"/>
            </a:endParaRPr>
          </a:p>
          <a:p>
            <a:pPr defTabSz="609585"/>
            <a:r>
              <a:rPr lang="en-US" sz="2133" dirty="0">
                <a:solidFill>
                  <a:srgbClr val="4C555C"/>
                </a:solidFill>
                <a:latin typeface="Arial" panose="020B0604020202020204"/>
              </a:rPr>
              <a:t># edit files</a:t>
            </a:r>
          </a:p>
          <a:p>
            <a:pPr defTabSz="609585"/>
            <a:endParaRPr lang="en-US" sz="2133" dirty="0">
              <a:solidFill>
                <a:srgbClr val="4C555C"/>
              </a:solidFill>
              <a:latin typeface="Arial" panose="020B0604020202020204"/>
            </a:endParaRPr>
          </a:p>
          <a:p>
            <a:pPr defTabSz="609585"/>
            <a:r>
              <a:rPr lang="en-US" sz="2133" dirty="0">
                <a:solidFill>
                  <a:srgbClr val="4C555C"/>
                </a:solidFill>
                <a:latin typeface="Arial" panose="020B0604020202020204"/>
              </a:rPr>
              <a:t>&gt;&gt; git add . </a:t>
            </a:r>
            <a:br>
              <a:rPr lang="en-US" sz="2133" dirty="0">
                <a:solidFill>
                  <a:srgbClr val="4C555C"/>
                </a:solidFill>
                <a:latin typeface="Arial" panose="020B0604020202020204"/>
              </a:rPr>
            </a:br>
            <a:r>
              <a:rPr lang="en-US" sz="2133" dirty="0">
                <a:solidFill>
                  <a:srgbClr val="4C555C"/>
                </a:solidFill>
                <a:latin typeface="Arial" panose="020B0604020202020204"/>
              </a:rPr>
              <a:t># Stage all changes in the current directory</a:t>
            </a:r>
          </a:p>
          <a:p>
            <a:pPr defTabSz="609585"/>
            <a:br>
              <a:rPr lang="en-US" sz="2133" dirty="0">
                <a:solidFill>
                  <a:srgbClr val="4C555C"/>
                </a:solidFill>
                <a:latin typeface="Arial" panose="020B0604020202020204"/>
              </a:rPr>
            </a:br>
            <a:r>
              <a:rPr lang="en-US" sz="2133" dirty="0">
                <a:solidFill>
                  <a:srgbClr val="4C555C"/>
                </a:solidFill>
                <a:latin typeface="Arial" panose="020B0604020202020204"/>
              </a:rPr>
              <a:t>&gt;&gt; git commit -m "Implemented feature X“</a:t>
            </a:r>
          </a:p>
          <a:p>
            <a:pPr defTabSz="609585"/>
            <a:r>
              <a:rPr lang="en-US" sz="2133" dirty="0">
                <a:solidFill>
                  <a:srgbClr val="4C555C"/>
                </a:solidFill>
                <a:latin typeface="Arial" panose="020B0604020202020204"/>
              </a:rPr>
              <a:t># Commit changes with a message</a:t>
            </a:r>
            <a:br>
              <a:rPr lang="en-US" sz="2133" dirty="0">
                <a:solidFill>
                  <a:srgbClr val="4C555C"/>
                </a:solidFill>
                <a:latin typeface="Arial" panose="020B0604020202020204"/>
              </a:rPr>
            </a:br>
            <a:endParaRPr lang="en-US" sz="2133" dirty="0">
              <a:solidFill>
                <a:srgbClr val="4C555C"/>
              </a:solidFill>
              <a:latin typeface="Arial" panose="020B0604020202020204"/>
            </a:endParaRPr>
          </a:p>
          <a:p>
            <a:pPr defTabSz="609585"/>
            <a:r>
              <a:rPr lang="en-US" sz="2133" dirty="0">
                <a:solidFill>
                  <a:srgbClr val="4C555C"/>
                </a:solidFill>
                <a:latin typeface="Arial" panose="020B0604020202020204"/>
              </a:rPr>
              <a:t>&gt;&gt; git push</a:t>
            </a:r>
            <a:br>
              <a:rPr lang="en-US" sz="2133" dirty="0">
                <a:solidFill>
                  <a:srgbClr val="4C555C"/>
                </a:solidFill>
                <a:latin typeface="Arial" panose="020B0604020202020204"/>
              </a:rPr>
            </a:br>
            <a:r>
              <a:rPr lang="en-US" sz="2133" dirty="0">
                <a:solidFill>
                  <a:srgbClr val="4C555C"/>
                </a:solidFill>
                <a:latin typeface="Arial" panose="020B0604020202020204"/>
              </a:rPr>
              <a:t># Upload local changes to remote</a:t>
            </a:r>
          </a:p>
        </p:txBody>
      </p:sp>
    </p:spTree>
    <p:extLst>
      <p:ext uri="{BB962C8B-B14F-4D97-AF65-F5344CB8AC3E}">
        <p14:creationId xmlns:p14="http://schemas.microsoft.com/office/powerpoint/2010/main" val="347180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A1E3D-8E63-5A93-62D5-992289DD1D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1279DF-41CE-FC60-3194-37C4D7E6EB1E}"/>
              </a:ext>
            </a:extLst>
          </p:cNvPr>
          <p:cNvSpPr>
            <a:spLocks noGrp="1"/>
          </p:cNvSpPr>
          <p:nvPr>
            <p:ph type="title"/>
          </p:nvPr>
        </p:nvSpPr>
        <p:spPr>
          <a:xfrm>
            <a:off x="314036" y="1991013"/>
            <a:ext cx="3168072" cy="1162051"/>
          </a:xfrm>
        </p:spPr>
        <p:txBody>
          <a:bodyPr anchor="b">
            <a:normAutofit/>
          </a:bodyPr>
          <a:lstStyle/>
          <a:p>
            <a:r>
              <a:rPr lang="en-US" sz="2133" dirty="0"/>
              <a:t>Useful Git Commands</a:t>
            </a:r>
            <a:br>
              <a:rPr lang="en-US" sz="2133" dirty="0"/>
            </a:br>
            <a:endParaRPr lang="en-US" sz="2000" dirty="0"/>
          </a:p>
        </p:txBody>
      </p:sp>
      <p:sp>
        <p:nvSpPr>
          <p:cNvPr id="2" name="Text Placeholder 1">
            <a:extLst>
              <a:ext uri="{FF2B5EF4-FFF2-40B4-BE49-F238E27FC236}">
                <a16:creationId xmlns:a16="http://schemas.microsoft.com/office/drawing/2014/main" id="{C2E700A8-980F-9A63-95DD-3B45CC4B27A2}"/>
              </a:ext>
            </a:extLst>
          </p:cNvPr>
          <p:cNvSpPr>
            <a:spLocks noGrp="1"/>
          </p:cNvSpPr>
          <p:nvPr>
            <p:ph type="body" sz="half" idx="2"/>
          </p:nvPr>
        </p:nvSpPr>
        <p:spPr>
          <a:xfrm>
            <a:off x="314037" y="3180774"/>
            <a:ext cx="2907428" cy="1418935"/>
          </a:xfrm>
        </p:spPr>
        <p:txBody>
          <a:bodyPr vert="horz" lIns="144000" tIns="60960" rIns="121920" bIns="60960" rtlCol="0">
            <a:normAutofit/>
          </a:bodyPr>
          <a:lstStyle/>
          <a:p>
            <a:r>
              <a:rPr lang="en-US" dirty="0"/>
              <a:t>Setup and Configuration</a:t>
            </a:r>
          </a:p>
        </p:txBody>
      </p:sp>
      <p:sp>
        <p:nvSpPr>
          <p:cNvPr id="3" name="Slide Number Placeholder 2">
            <a:extLst>
              <a:ext uri="{FF2B5EF4-FFF2-40B4-BE49-F238E27FC236}">
                <a16:creationId xmlns:a16="http://schemas.microsoft.com/office/drawing/2014/main" id="{74257A1B-A70C-E7E4-706B-15523B64E32A}"/>
              </a:ext>
            </a:extLst>
          </p:cNvPr>
          <p:cNvSpPr>
            <a:spLocks noGrp="1"/>
          </p:cNvSpPr>
          <p:nvPr>
            <p:ph type="sldNum" sz="quarter" idx="11"/>
          </p:nvPr>
        </p:nvSpPr>
        <p:spPr>
          <a:xfrm>
            <a:off x="7681737" y="6346518"/>
            <a:ext cx="639367" cy="365125"/>
          </a:xfrm>
        </p:spPr>
        <p:txBody>
          <a:bodyPr anchor="ctr">
            <a:normAutofit/>
          </a:bodyPr>
          <a:lstStyle/>
          <a:p>
            <a:pPr defTabSz="609585">
              <a:spcAft>
                <a:spcPts val="800"/>
              </a:spcAft>
            </a:pPr>
            <a:fld id="{E2CB33EA-91D6-F140-A440-0A130B2A34DE}" type="slidenum">
              <a:rPr lang="en-US">
                <a:solidFill>
                  <a:srgbClr val="4C555C"/>
                </a:solidFill>
              </a:rPr>
              <a:pPr defTabSz="609585">
                <a:spcAft>
                  <a:spcPts val="800"/>
                </a:spcAft>
              </a:pPr>
              <a:t>38</a:t>
            </a:fld>
            <a:endParaRPr lang="en-US">
              <a:solidFill>
                <a:srgbClr val="4C555C"/>
              </a:solidFill>
            </a:endParaRPr>
          </a:p>
        </p:txBody>
      </p:sp>
      <p:graphicFrame>
        <p:nvGraphicFramePr>
          <p:cNvPr id="5" name="Table 4">
            <a:extLst>
              <a:ext uri="{FF2B5EF4-FFF2-40B4-BE49-F238E27FC236}">
                <a16:creationId xmlns:a16="http://schemas.microsoft.com/office/drawing/2014/main" id="{60CCD2A2-3FAC-EB70-7CAC-704E897ECF36}"/>
              </a:ext>
            </a:extLst>
          </p:cNvPr>
          <p:cNvGraphicFramePr>
            <a:graphicFrameLocks noGrp="1"/>
          </p:cNvGraphicFramePr>
          <p:nvPr>
            <p:extLst>
              <p:ext uri="{D42A27DB-BD31-4B8C-83A1-F6EECF244321}">
                <p14:modId xmlns:p14="http://schemas.microsoft.com/office/powerpoint/2010/main" val="2080629222"/>
              </p:ext>
            </p:extLst>
          </p:nvPr>
        </p:nvGraphicFramePr>
        <p:xfrm>
          <a:off x="4593586" y="330278"/>
          <a:ext cx="6815668" cy="5470717"/>
        </p:xfrm>
        <a:graphic>
          <a:graphicData uri="http://schemas.openxmlformats.org/drawingml/2006/table">
            <a:tbl>
              <a:tblPr>
                <a:noFill/>
              </a:tblPr>
              <a:tblGrid>
                <a:gridCol w="4590887">
                  <a:extLst>
                    <a:ext uri="{9D8B030D-6E8A-4147-A177-3AD203B41FA5}">
                      <a16:colId xmlns:a16="http://schemas.microsoft.com/office/drawing/2014/main" val="3406968613"/>
                    </a:ext>
                  </a:extLst>
                </a:gridCol>
                <a:gridCol w="2224781">
                  <a:extLst>
                    <a:ext uri="{9D8B030D-6E8A-4147-A177-3AD203B41FA5}">
                      <a16:colId xmlns:a16="http://schemas.microsoft.com/office/drawing/2014/main" val="1233501381"/>
                    </a:ext>
                  </a:extLst>
                </a:gridCol>
              </a:tblGrid>
              <a:tr h="650005">
                <a:tc>
                  <a:txBody>
                    <a:bodyPr/>
                    <a:lstStyle/>
                    <a:p>
                      <a:pPr>
                        <a:buNone/>
                      </a:pPr>
                      <a:r>
                        <a:rPr lang="en-US" sz="2400" b="1" dirty="0"/>
                        <a:t>Command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b="1" dirty="0"/>
                        <a:t>Purpose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067974"/>
                  </a:ext>
                </a:extLst>
              </a:tr>
              <a:tr h="1008276">
                <a:tc>
                  <a:txBody>
                    <a:bodyPr/>
                    <a:lstStyle/>
                    <a:p>
                      <a:pPr>
                        <a:buNone/>
                      </a:pPr>
                      <a:r>
                        <a:rPr lang="en-US" sz="2400"/>
                        <a:t>git config --global user.name "Your Name"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Set your Git username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8434312"/>
                  </a:ext>
                </a:extLst>
              </a:tr>
              <a:tr h="1008276">
                <a:tc>
                  <a:txBody>
                    <a:bodyPr/>
                    <a:lstStyle/>
                    <a:p>
                      <a:pPr>
                        <a:buNone/>
                      </a:pPr>
                      <a:r>
                        <a:rPr lang="en-US" sz="2400"/>
                        <a:t>git config --global user.email "you@example.com"</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Set your Git email</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1916374"/>
                  </a:ext>
                </a:extLst>
              </a:tr>
              <a:tr h="1950720">
                <a:tc>
                  <a:txBody>
                    <a:bodyPr/>
                    <a:lstStyle/>
                    <a:p>
                      <a:pPr>
                        <a:buNone/>
                      </a:pPr>
                      <a:r>
                        <a:rPr lang="en-US" sz="2400" dirty="0"/>
                        <a:t>git config --global </a:t>
                      </a:r>
                      <a:r>
                        <a:rPr lang="en-US" sz="2400" dirty="0" err="1"/>
                        <a:t>core.editor</a:t>
                      </a:r>
                      <a:r>
                        <a:rPr lang="en-US" sz="2400" dirty="0"/>
                        <a:t> nano</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Set your preferred text editor (e.g., nano, code, vim)</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4009292"/>
                  </a:ext>
                </a:extLst>
              </a:tr>
              <a:tr h="853440">
                <a:tc>
                  <a:txBody>
                    <a:bodyPr/>
                    <a:lstStyle/>
                    <a:p>
                      <a:pPr>
                        <a:buNone/>
                      </a:pPr>
                      <a:r>
                        <a:rPr lang="en-US" sz="2400" dirty="0"/>
                        <a:t>git config --list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Show all Git config settings</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050071"/>
                  </a:ext>
                </a:extLst>
              </a:tr>
            </a:tbl>
          </a:graphicData>
        </a:graphic>
      </p:graphicFrame>
    </p:spTree>
    <p:extLst>
      <p:ext uri="{BB962C8B-B14F-4D97-AF65-F5344CB8AC3E}">
        <p14:creationId xmlns:p14="http://schemas.microsoft.com/office/powerpoint/2010/main" val="3895031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DAB6D-6447-C667-77AC-B9C304DFEE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51498D-AD5A-09B5-061F-E855765F6D06}"/>
              </a:ext>
            </a:extLst>
          </p:cNvPr>
          <p:cNvSpPr>
            <a:spLocks noGrp="1"/>
          </p:cNvSpPr>
          <p:nvPr>
            <p:ph type="title"/>
          </p:nvPr>
        </p:nvSpPr>
        <p:spPr>
          <a:xfrm>
            <a:off x="314036" y="1991013"/>
            <a:ext cx="3168072" cy="1162051"/>
          </a:xfrm>
        </p:spPr>
        <p:txBody>
          <a:bodyPr anchor="b">
            <a:normAutofit/>
          </a:bodyPr>
          <a:lstStyle/>
          <a:p>
            <a:r>
              <a:rPr lang="en-US" sz="2133" dirty="0"/>
              <a:t>Useful Git Commands</a:t>
            </a:r>
            <a:br>
              <a:rPr lang="en-US" sz="2133" dirty="0"/>
            </a:br>
            <a:endParaRPr lang="en-US" sz="2000" dirty="0"/>
          </a:p>
        </p:txBody>
      </p:sp>
      <p:sp>
        <p:nvSpPr>
          <p:cNvPr id="2" name="Text Placeholder 1">
            <a:extLst>
              <a:ext uri="{FF2B5EF4-FFF2-40B4-BE49-F238E27FC236}">
                <a16:creationId xmlns:a16="http://schemas.microsoft.com/office/drawing/2014/main" id="{E0516F9A-F594-68B2-856C-9579F7A8E592}"/>
              </a:ext>
            </a:extLst>
          </p:cNvPr>
          <p:cNvSpPr>
            <a:spLocks noGrp="1"/>
          </p:cNvSpPr>
          <p:nvPr>
            <p:ph type="body" sz="half" idx="2"/>
          </p:nvPr>
        </p:nvSpPr>
        <p:spPr>
          <a:xfrm>
            <a:off x="314037" y="3180774"/>
            <a:ext cx="2907428" cy="1418935"/>
          </a:xfrm>
        </p:spPr>
        <p:txBody>
          <a:bodyPr vert="horz" lIns="144000" tIns="60960" rIns="121920" bIns="60960" rtlCol="0">
            <a:normAutofit/>
          </a:bodyPr>
          <a:lstStyle/>
          <a:p>
            <a:r>
              <a:rPr lang="en-US" dirty="0"/>
              <a:t>Repository Management</a:t>
            </a:r>
          </a:p>
        </p:txBody>
      </p:sp>
      <p:sp>
        <p:nvSpPr>
          <p:cNvPr id="3" name="Slide Number Placeholder 2">
            <a:extLst>
              <a:ext uri="{FF2B5EF4-FFF2-40B4-BE49-F238E27FC236}">
                <a16:creationId xmlns:a16="http://schemas.microsoft.com/office/drawing/2014/main" id="{0AE0226F-EBBC-0666-5016-B6FF82775B7B}"/>
              </a:ext>
            </a:extLst>
          </p:cNvPr>
          <p:cNvSpPr>
            <a:spLocks noGrp="1"/>
          </p:cNvSpPr>
          <p:nvPr>
            <p:ph type="sldNum" sz="quarter" idx="11"/>
          </p:nvPr>
        </p:nvSpPr>
        <p:spPr>
          <a:xfrm>
            <a:off x="7681737" y="6346518"/>
            <a:ext cx="639367" cy="365125"/>
          </a:xfrm>
        </p:spPr>
        <p:txBody>
          <a:bodyPr anchor="ctr">
            <a:normAutofit/>
          </a:bodyPr>
          <a:lstStyle/>
          <a:p>
            <a:pPr defTabSz="609585">
              <a:spcAft>
                <a:spcPts val="800"/>
              </a:spcAft>
            </a:pPr>
            <a:fld id="{E2CB33EA-91D6-F140-A440-0A130B2A34DE}" type="slidenum">
              <a:rPr lang="en-US">
                <a:solidFill>
                  <a:srgbClr val="4C555C"/>
                </a:solidFill>
              </a:rPr>
              <a:pPr defTabSz="609585">
                <a:spcAft>
                  <a:spcPts val="800"/>
                </a:spcAft>
              </a:pPr>
              <a:t>39</a:t>
            </a:fld>
            <a:endParaRPr lang="en-US">
              <a:solidFill>
                <a:srgbClr val="4C555C"/>
              </a:solidFill>
            </a:endParaRPr>
          </a:p>
        </p:txBody>
      </p:sp>
      <p:graphicFrame>
        <p:nvGraphicFramePr>
          <p:cNvPr id="5" name="Table 4">
            <a:extLst>
              <a:ext uri="{FF2B5EF4-FFF2-40B4-BE49-F238E27FC236}">
                <a16:creationId xmlns:a16="http://schemas.microsoft.com/office/drawing/2014/main" id="{CDFF8BA8-9A9E-4E4E-5155-503BF35EC80D}"/>
              </a:ext>
            </a:extLst>
          </p:cNvPr>
          <p:cNvGraphicFramePr>
            <a:graphicFrameLocks noGrp="1"/>
          </p:cNvGraphicFramePr>
          <p:nvPr/>
        </p:nvGraphicFramePr>
        <p:xfrm>
          <a:off x="4766734" y="1121110"/>
          <a:ext cx="6815668" cy="4324838"/>
        </p:xfrm>
        <a:graphic>
          <a:graphicData uri="http://schemas.openxmlformats.org/drawingml/2006/table">
            <a:tbl>
              <a:tblPr>
                <a:noFill/>
              </a:tblPr>
              <a:tblGrid>
                <a:gridCol w="2373541">
                  <a:extLst>
                    <a:ext uri="{9D8B030D-6E8A-4147-A177-3AD203B41FA5}">
                      <a16:colId xmlns:a16="http://schemas.microsoft.com/office/drawing/2014/main" val="3406968613"/>
                    </a:ext>
                  </a:extLst>
                </a:gridCol>
                <a:gridCol w="4442127">
                  <a:extLst>
                    <a:ext uri="{9D8B030D-6E8A-4147-A177-3AD203B41FA5}">
                      <a16:colId xmlns:a16="http://schemas.microsoft.com/office/drawing/2014/main" val="1233501381"/>
                    </a:ext>
                  </a:extLst>
                </a:gridCol>
              </a:tblGrid>
              <a:tr h="650005">
                <a:tc>
                  <a:txBody>
                    <a:bodyPr/>
                    <a:lstStyle/>
                    <a:p>
                      <a:pPr>
                        <a:buNone/>
                      </a:pPr>
                      <a:r>
                        <a:rPr lang="en-US" sz="2400" b="1" cap="none" spc="0">
                          <a:solidFill>
                            <a:schemeClr val="tx1"/>
                          </a:solidFill>
                        </a:rPr>
                        <a:t>Command</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b="1" cap="none" spc="0" dirty="0">
                          <a:solidFill>
                            <a:schemeClr val="tx1"/>
                          </a:solidFill>
                        </a:rPr>
                        <a:t>Purpose</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067974"/>
                  </a:ext>
                </a:extLst>
              </a:tr>
              <a:tr h="1008276">
                <a:tc>
                  <a:txBody>
                    <a:bodyPr/>
                    <a:lstStyle/>
                    <a:p>
                      <a:pPr>
                        <a:buNone/>
                      </a:pPr>
                      <a:r>
                        <a:rPr lang="en-US" sz="2400" cap="none" spc="0">
                          <a:solidFill>
                            <a:schemeClr val="tx1"/>
                          </a:solidFill>
                        </a:rPr>
                        <a:t>git init</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cap="none" spc="0" dirty="0">
                          <a:solidFill>
                            <a:schemeClr val="tx1"/>
                          </a:solidFill>
                        </a:rPr>
                        <a:t>Create a new Git repository in the current folder</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8434312"/>
                  </a:ext>
                </a:extLst>
              </a:tr>
              <a:tr h="1008276">
                <a:tc>
                  <a:txBody>
                    <a:bodyPr/>
                    <a:lstStyle/>
                    <a:p>
                      <a:pPr>
                        <a:buNone/>
                      </a:pPr>
                      <a:r>
                        <a:rPr lang="en-US" sz="2400" cap="none" spc="0">
                          <a:solidFill>
                            <a:schemeClr val="tx1"/>
                          </a:solidFill>
                        </a:rPr>
                        <a:t>git clone &lt;url&gt;</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cap="none" spc="0">
                          <a:solidFill>
                            <a:schemeClr val="tx1"/>
                          </a:solidFill>
                        </a:rPr>
                        <a:t>Copy an existing repo to your local system</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1916374"/>
                  </a:ext>
                </a:extLst>
              </a:tr>
              <a:tr h="1008276">
                <a:tc>
                  <a:txBody>
                    <a:bodyPr/>
                    <a:lstStyle/>
                    <a:p>
                      <a:pPr>
                        <a:buNone/>
                      </a:pPr>
                      <a:r>
                        <a:rPr lang="en-US" sz="2400" cap="none" spc="0">
                          <a:solidFill>
                            <a:schemeClr val="tx1"/>
                          </a:solidFill>
                        </a:rPr>
                        <a:t>git status</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cap="none" spc="0" dirty="0">
                          <a:solidFill>
                            <a:schemeClr val="tx1"/>
                          </a:solidFill>
                        </a:rPr>
                        <a:t>See changes made and files staged/untracked</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4009292"/>
                  </a:ext>
                </a:extLst>
              </a:tr>
              <a:tr h="650005">
                <a:tc>
                  <a:txBody>
                    <a:bodyPr/>
                    <a:lstStyle/>
                    <a:p>
                      <a:pPr>
                        <a:buNone/>
                      </a:pPr>
                      <a:r>
                        <a:rPr lang="en-US" sz="2400" cap="none" spc="0">
                          <a:solidFill>
                            <a:schemeClr val="tx1"/>
                          </a:solidFill>
                        </a:rPr>
                        <a:t>git log</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cap="none" spc="0" dirty="0">
                          <a:solidFill>
                            <a:schemeClr val="tx1"/>
                          </a:solidFill>
                        </a:rPr>
                        <a:t>Show the commit history</a:t>
                      </a:r>
                    </a:p>
                  </a:txBody>
                  <a:tcPr marL="153544" marR="153544" marT="153544" marB="7677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050071"/>
                  </a:ext>
                </a:extLst>
              </a:tr>
            </a:tbl>
          </a:graphicData>
        </a:graphic>
      </p:graphicFrame>
    </p:spTree>
    <p:extLst>
      <p:ext uri="{BB962C8B-B14F-4D97-AF65-F5344CB8AC3E}">
        <p14:creationId xmlns:p14="http://schemas.microsoft.com/office/powerpoint/2010/main" val="364999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C6353-5BA9-52EB-3ADB-A090E041C90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E635A6-0816-BDFC-66C8-F46B090F1E02}"/>
              </a:ext>
            </a:extLst>
          </p:cNvPr>
          <p:cNvSpPr>
            <a:spLocks noGrp="1"/>
          </p:cNvSpPr>
          <p:nvPr>
            <p:ph type="body" sz="quarter" idx="12"/>
          </p:nvPr>
        </p:nvSpPr>
        <p:spPr/>
        <p:txBody>
          <a:bodyPr vert="horz" lIns="144000" tIns="60960" rIns="121920" bIns="60960" rtlCol="0" anchor="t">
            <a:noAutofit/>
          </a:bodyPr>
          <a:lstStyle/>
          <a:p>
            <a:r>
              <a:rPr lang="en-US">
                <a:latin typeface="Arial"/>
                <a:cs typeface="Arial"/>
              </a:rPr>
              <a:t>3. If git is not installed in the computer, go to the official Git website: </a:t>
            </a:r>
            <a:r>
              <a:rPr lang="en-US">
                <a:latin typeface="Arial"/>
                <a:cs typeface="Arial"/>
                <a:hlinkClick r:id="rId2"/>
              </a:rPr>
              <a:t>https://git-scm.com/downloads</a:t>
            </a:r>
            <a:r>
              <a:rPr lang="en-US">
                <a:latin typeface="Arial"/>
                <a:cs typeface="Arial"/>
              </a:rPr>
              <a:t> using a web browser.</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6B535B46-8115-6144-1015-8C0795C8FFB5}"/>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4</a:t>
            </a:fld>
            <a:endParaRPr lang="en-US">
              <a:solidFill>
                <a:srgbClr val="4C555C"/>
              </a:solidFill>
            </a:endParaRPr>
          </a:p>
        </p:txBody>
      </p:sp>
      <p:sp>
        <p:nvSpPr>
          <p:cNvPr id="4" name="Title 3">
            <a:extLst>
              <a:ext uri="{FF2B5EF4-FFF2-40B4-BE49-F238E27FC236}">
                <a16:creationId xmlns:a16="http://schemas.microsoft.com/office/drawing/2014/main" id="{59F38766-71FD-E3F2-50F3-9F4E889A41D9}"/>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7" name="Picture 6" descr="A screenshot of a computer&#10;&#10;AI-generated content may be incorrect.">
            <a:extLst>
              <a:ext uri="{FF2B5EF4-FFF2-40B4-BE49-F238E27FC236}">
                <a16:creationId xmlns:a16="http://schemas.microsoft.com/office/drawing/2014/main" id="{68834303-8E96-6F85-44BB-BAFE1FBDB6F2}"/>
              </a:ext>
            </a:extLst>
          </p:cNvPr>
          <p:cNvPicPr>
            <a:picLocks noChangeAspect="1"/>
          </p:cNvPicPr>
          <p:nvPr/>
        </p:nvPicPr>
        <p:blipFill>
          <a:blip r:embed="rId3"/>
          <a:stretch>
            <a:fillRect/>
          </a:stretch>
        </p:blipFill>
        <p:spPr>
          <a:xfrm>
            <a:off x="2127253" y="1716423"/>
            <a:ext cx="7993063" cy="3814092"/>
          </a:xfrm>
          <a:prstGeom prst="rect">
            <a:avLst/>
          </a:prstGeom>
        </p:spPr>
      </p:pic>
    </p:spTree>
    <p:extLst>
      <p:ext uri="{BB962C8B-B14F-4D97-AF65-F5344CB8AC3E}">
        <p14:creationId xmlns:p14="http://schemas.microsoft.com/office/powerpoint/2010/main" val="841253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98419-701F-BE3D-76AE-DD91B0D7BA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C08A0D-BE87-68D9-FB7E-8C7682C39A22}"/>
              </a:ext>
            </a:extLst>
          </p:cNvPr>
          <p:cNvSpPr>
            <a:spLocks noGrp="1"/>
          </p:cNvSpPr>
          <p:nvPr>
            <p:ph type="title"/>
          </p:nvPr>
        </p:nvSpPr>
        <p:spPr>
          <a:xfrm>
            <a:off x="314036" y="1991013"/>
            <a:ext cx="3168072" cy="1162051"/>
          </a:xfrm>
        </p:spPr>
        <p:txBody>
          <a:bodyPr anchor="b">
            <a:normAutofit/>
          </a:bodyPr>
          <a:lstStyle/>
          <a:p>
            <a:r>
              <a:rPr lang="en-US" sz="2133" dirty="0"/>
              <a:t>Useful Git Commands</a:t>
            </a:r>
            <a:br>
              <a:rPr lang="en-US" sz="2133" dirty="0"/>
            </a:br>
            <a:endParaRPr lang="en-US" sz="2000" dirty="0"/>
          </a:p>
        </p:txBody>
      </p:sp>
      <p:sp>
        <p:nvSpPr>
          <p:cNvPr id="2" name="Text Placeholder 1">
            <a:extLst>
              <a:ext uri="{FF2B5EF4-FFF2-40B4-BE49-F238E27FC236}">
                <a16:creationId xmlns:a16="http://schemas.microsoft.com/office/drawing/2014/main" id="{306AD977-0D80-FBB6-2EFD-09AA530637F7}"/>
              </a:ext>
            </a:extLst>
          </p:cNvPr>
          <p:cNvSpPr>
            <a:spLocks noGrp="1"/>
          </p:cNvSpPr>
          <p:nvPr>
            <p:ph type="body" sz="half" idx="2"/>
          </p:nvPr>
        </p:nvSpPr>
        <p:spPr>
          <a:xfrm>
            <a:off x="314037" y="3180774"/>
            <a:ext cx="2907428" cy="1418935"/>
          </a:xfrm>
        </p:spPr>
        <p:txBody>
          <a:bodyPr vert="horz" lIns="144000" tIns="60960" rIns="121920" bIns="60960" rtlCol="0">
            <a:normAutofit/>
          </a:bodyPr>
          <a:lstStyle/>
          <a:p>
            <a:r>
              <a:rPr lang="en-US" dirty="0"/>
              <a:t>Adding &amp; Committing</a:t>
            </a:r>
          </a:p>
        </p:txBody>
      </p:sp>
      <p:sp>
        <p:nvSpPr>
          <p:cNvPr id="3" name="Slide Number Placeholder 2">
            <a:extLst>
              <a:ext uri="{FF2B5EF4-FFF2-40B4-BE49-F238E27FC236}">
                <a16:creationId xmlns:a16="http://schemas.microsoft.com/office/drawing/2014/main" id="{DF45AB09-0961-FFD0-6052-BCEE2BC743DA}"/>
              </a:ext>
            </a:extLst>
          </p:cNvPr>
          <p:cNvSpPr>
            <a:spLocks noGrp="1"/>
          </p:cNvSpPr>
          <p:nvPr>
            <p:ph type="sldNum" sz="quarter" idx="11"/>
          </p:nvPr>
        </p:nvSpPr>
        <p:spPr>
          <a:xfrm>
            <a:off x="7681737" y="6346518"/>
            <a:ext cx="639367" cy="365125"/>
          </a:xfrm>
        </p:spPr>
        <p:txBody>
          <a:bodyPr anchor="ctr">
            <a:normAutofit/>
          </a:bodyPr>
          <a:lstStyle/>
          <a:p>
            <a:pPr defTabSz="609585">
              <a:spcAft>
                <a:spcPts val="800"/>
              </a:spcAft>
            </a:pPr>
            <a:fld id="{E2CB33EA-91D6-F140-A440-0A130B2A34DE}" type="slidenum">
              <a:rPr lang="en-US">
                <a:solidFill>
                  <a:srgbClr val="4C555C"/>
                </a:solidFill>
              </a:rPr>
              <a:pPr defTabSz="609585">
                <a:spcAft>
                  <a:spcPts val="800"/>
                </a:spcAft>
              </a:pPr>
              <a:t>40</a:t>
            </a:fld>
            <a:endParaRPr lang="en-US">
              <a:solidFill>
                <a:srgbClr val="4C555C"/>
              </a:solidFill>
            </a:endParaRPr>
          </a:p>
        </p:txBody>
      </p:sp>
      <p:graphicFrame>
        <p:nvGraphicFramePr>
          <p:cNvPr id="5" name="Table 4">
            <a:extLst>
              <a:ext uri="{FF2B5EF4-FFF2-40B4-BE49-F238E27FC236}">
                <a16:creationId xmlns:a16="http://schemas.microsoft.com/office/drawing/2014/main" id="{9D90D3CC-AA21-0157-1715-C1871A6A3372}"/>
              </a:ext>
            </a:extLst>
          </p:cNvPr>
          <p:cNvGraphicFramePr>
            <a:graphicFrameLocks noGrp="1"/>
          </p:cNvGraphicFramePr>
          <p:nvPr>
            <p:extLst>
              <p:ext uri="{D42A27DB-BD31-4B8C-83A1-F6EECF244321}">
                <p14:modId xmlns:p14="http://schemas.microsoft.com/office/powerpoint/2010/main" val="3328418529"/>
              </p:ext>
            </p:extLst>
          </p:nvPr>
        </p:nvGraphicFramePr>
        <p:xfrm>
          <a:off x="4766734" y="706047"/>
          <a:ext cx="6815668" cy="4894033"/>
        </p:xfrm>
        <a:graphic>
          <a:graphicData uri="http://schemas.openxmlformats.org/drawingml/2006/table">
            <a:tbl>
              <a:tblPr>
                <a:noFill/>
              </a:tblPr>
              <a:tblGrid>
                <a:gridCol w="2923605">
                  <a:extLst>
                    <a:ext uri="{9D8B030D-6E8A-4147-A177-3AD203B41FA5}">
                      <a16:colId xmlns:a16="http://schemas.microsoft.com/office/drawing/2014/main" val="3406968613"/>
                    </a:ext>
                  </a:extLst>
                </a:gridCol>
                <a:gridCol w="3892063">
                  <a:extLst>
                    <a:ext uri="{9D8B030D-6E8A-4147-A177-3AD203B41FA5}">
                      <a16:colId xmlns:a16="http://schemas.microsoft.com/office/drawing/2014/main" val="1233501381"/>
                    </a:ext>
                  </a:extLst>
                </a:gridCol>
              </a:tblGrid>
              <a:tr h="650005">
                <a:tc>
                  <a:txBody>
                    <a:bodyPr/>
                    <a:lstStyle/>
                    <a:p>
                      <a:pPr>
                        <a:buNone/>
                      </a:pPr>
                      <a:r>
                        <a:rPr lang="en-US" sz="2400" b="1" dirty="0"/>
                        <a:t>Command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b="1" dirty="0"/>
                        <a:t>Purpose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067974"/>
                  </a:ext>
                </a:extLst>
              </a:tr>
              <a:tr h="1008276">
                <a:tc>
                  <a:txBody>
                    <a:bodyPr/>
                    <a:lstStyle/>
                    <a:p>
                      <a:pPr>
                        <a:buNone/>
                      </a:pPr>
                      <a:r>
                        <a:rPr lang="en-US" sz="2400"/>
                        <a:t>git add &lt;file&gt;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Stage a file for commit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8434312"/>
                  </a:ext>
                </a:extLst>
              </a:tr>
              <a:tr h="1008276">
                <a:tc>
                  <a:txBody>
                    <a:bodyPr/>
                    <a:lstStyle/>
                    <a:p>
                      <a:pPr>
                        <a:buNone/>
                      </a:pPr>
                      <a:r>
                        <a:rPr lang="en-US" sz="2400"/>
                        <a:t>git add .</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Stage all changes in the current directory</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1916374"/>
                  </a:ext>
                </a:extLst>
              </a:tr>
              <a:tr h="1008276">
                <a:tc>
                  <a:txBody>
                    <a:bodyPr/>
                    <a:lstStyle/>
                    <a:p>
                      <a:pPr>
                        <a:buNone/>
                      </a:pPr>
                      <a:r>
                        <a:rPr lang="en-US" sz="2400"/>
                        <a:t>git commit -m "message"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Commit changes with a message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4009292"/>
                  </a:ext>
                </a:extLst>
              </a:tr>
              <a:tr h="1219200">
                <a:tc>
                  <a:txBody>
                    <a:bodyPr/>
                    <a:lstStyle/>
                    <a:p>
                      <a:pPr>
                        <a:buNone/>
                      </a:pPr>
                      <a:r>
                        <a:rPr lang="en-US" sz="2400"/>
                        <a:t>git commit -am "message"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Add and commit </a:t>
                      </a:r>
                      <a:r>
                        <a:rPr lang="en-US" sz="2400" b="0" i="0" dirty="0"/>
                        <a:t>tracked </a:t>
                      </a:r>
                      <a:r>
                        <a:rPr lang="en-US" sz="2400" dirty="0"/>
                        <a:t>files in one step (only works for </a:t>
                      </a:r>
                      <a:r>
                        <a:rPr lang="en-US" sz="2400" b="0" dirty="0"/>
                        <a:t>tracked files</a:t>
                      </a:r>
                      <a:r>
                        <a:rPr lang="en-US" sz="2400" dirty="0"/>
                        <a: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050071"/>
                  </a:ext>
                </a:extLst>
              </a:tr>
            </a:tbl>
          </a:graphicData>
        </a:graphic>
      </p:graphicFrame>
    </p:spTree>
    <p:extLst>
      <p:ext uri="{BB962C8B-B14F-4D97-AF65-F5344CB8AC3E}">
        <p14:creationId xmlns:p14="http://schemas.microsoft.com/office/powerpoint/2010/main" val="397699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4BB5D-F3D5-9472-4C75-D41378783C1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18D4FB-B828-B38D-4EFD-4C09C8C35A83}"/>
              </a:ext>
            </a:extLst>
          </p:cNvPr>
          <p:cNvSpPr>
            <a:spLocks noGrp="1"/>
          </p:cNvSpPr>
          <p:nvPr>
            <p:ph type="title"/>
          </p:nvPr>
        </p:nvSpPr>
        <p:spPr>
          <a:xfrm>
            <a:off x="314036" y="1991013"/>
            <a:ext cx="3168072" cy="1162051"/>
          </a:xfrm>
        </p:spPr>
        <p:txBody>
          <a:bodyPr anchor="b">
            <a:normAutofit/>
          </a:bodyPr>
          <a:lstStyle/>
          <a:p>
            <a:r>
              <a:rPr lang="en-US" sz="2133" dirty="0"/>
              <a:t>Useful Git Commands</a:t>
            </a:r>
            <a:br>
              <a:rPr lang="en-US" sz="2133" dirty="0"/>
            </a:br>
            <a:endParaRPr lang="en-US" sz="2000" dirty="0"/>
          </a:p>
        </p:txBody>
      </p:sp>
      <p:sp>
        <p:nvSpPr>
          <p:cNvPr id="2" name="Text Placeholder 1">
            <a:extLst>
              <a:ext uri="{FF2B5EF4-FFF2-40B4-BE49-F238E27FC236}">
                <a16:creationId xmlns:a16="http://schemas.microsoft.com/office/drawing/2014/main" id="{47767384-CBCC-83ED-0FFC-5F3218FEBE65}"/>
              </a:ext>
            </a:extLst>
          </p:cNvPr>
          <p:cNvSpPr>
            <a:spLocks noGrp="1"/>
          </p:cNvSpPr>
          <p:nvPr>
            <p:ph type="body" sz="half" idx="2"/>
          </p:nvPr>
        </p:nvSpPr>
        <p:spPr>
          <a:xfrm>
            <a:off x="314037" y="3180774"/>
            <a:ext cx="2907428" cy="1418935"/>
          </a:xfrm>
        </p:spPr>
        <p:txBody>
          <a:bodyPr vert="horz" lIns="144000" tIns="60960" rIns="121920" bIns="60960" rtlCol="0">
            <a:normAutofit/>
          </a:bodyPr>
          <a:lstStyle/>
          <a:p>
            <a:r>
              <a:rPr lang="en-US" dirty="0"/>
              <a:t>Branching</a:t>
            </a:r>
          </a:p>
        </p:txBody>
      </p:sp>
      <p:sp>
        <p:nvSpPr>
          <p:cNvPr id="3" name="Slide Number Placeholder 2">
            <a:extLst>
              <a:ext uri="{FF2B5EF4-FFF2-40B4-BE49-F238E27FC236}">
                <a16:creationId xmlns:a16="http://schemas.microsoft.com/office/drawing/2014/main" id="{B80C387D-249E-B8B6-542F-CB75DD9147BF}"/>
              </a:ext>
            </a:extLst>
          </p:cNvPr>
          <p:cNvSpPr>
            <a:spLocks noGrp="1"/>
          </p:cNvSpPr>
          <p:nvPr>
            <p:ph type="sldNum" sz="quarter" idx="11"/>
          </p:nvPr>
        </p:nvSpPr>
        <p:spPr>
          <a:xfrm>
            <a:off x="7681737" y="6346518"/>
            <a:ext cx="639367" cy="365125"/>
          </a:xfrm>
        </p:spPr>
        <p:txBody>
          <a:bodyPr anchor="ctr">
            <a:normAutofit/>
          </a:bodyPr>
          <a:lstStyle/>
          <a:p>
            <a:pPr defTabSz="609585">
              <a:spcAft>
                <a:spcPts val="800"/>
              </a:spcAft>
            </a:pPr>
            <a:fld id="{E2CB33EA-91D6-F140-A440-0A130B2A34DE}" type="slidenum">
              <a:rPr lang="en-US">
                <a:solidFill>
                  <a:srgbClr val="4C555C"/>
                </a:solidFill>
              </a:rPr>
              <a:pPr defTabSz="609585">
                <a:spcAft>
                  <a:spcPts val="800"/>
                </a:spcAft>
              </a:pPr>
              <a:t>41</a:t>
            </a:fld>
            <a:endParaRPr lang="en-US">
              <a:solidFill>
                <a:srgbClr val="4C555C"/>
              </a:solidFill>
            </a:endParaRPr>
          </a:p>
        </p:txBody>
      </p:sp>
      <p:graphicFrame>
        <p:nvGraphicFramePr>
          <p:cNvPr id="5" name="Table 4">
            <a:extLst>
              <a:ext uri="{FF2B5EF4-FFF2-40B4-BE49-F238E27FC236}">
                <a16:creationId xmlns:a16="http://schemas.microsoft.com/office/drawing/2014/main" id="{978003B2-47E3-C1B7-C107-4B11D596EE59}"/>
              </a:ext>
            </a:extLst>
          </p:cNvPr>
          <p:cNvGraphicFramePr>
            <a:graphicFrameLocks noGrp="1"/>
          </p:cNvGraphicFramePr>
          <p:nvPr>
            <p:extLst>
              <p:ext uri="{D42A27DB-BD31-4B8C-83A1-F6EECF244321}">
                <p14:modId xmlns:p14="http://schemas.microsoft.com/office/powerpoint/2010/main" val="1736496201"/>
              </p:ext>
            </p:extLst>
          </p:nvPr>
        </p:nvGraphicFramePr>
        <p:xfrm>
          <a:off x="5009492" y="146357"/>
          <a:ext cx="6623223" cy="5724961"/>
        </p:xfrm>
        <a:graphic>
          <a:graphicData uri="http://schemas.openxmlformats.org/drawingml/2006/table">
            <a:tbl>
              <a:tblPr>
                <a:noFill/>
              </a:tblPr>
              <a:tblGrid>
                <a:gridCol w="3025006">
                  <a:extLst>
                    <a:ext uri="{9D8B030D-6E8A-4147-A177-3AD203B41FA5}">
                      <a16:colId xmlns:a16="http://schemas.microsoft.com/office/drawing/2014/main" val="3406968613"/>
                    </a:ext>
                  </a:extLst>
                </a:gridCol>
                <a:gridCol w="3598217">
                  <a:extLst>
                    <a:ext uri="{9D8B030D-6E8A-4147-A177-3AD203B41FA5}">
                      <a16:colId xmlns:a16="http://schemas.microsoft.com/office/drawing/2014/main" val="1233501381"/>
                    </a:ext>
                  </a:extLst>
                </a:gridCol>
              </a:tblGrid>
              <a:tr h="559762">
                <a:tc>
                  <a:txBody>
                    <a:bodyPr/>
                    <a:lstStyle/>
                    <a:p>
                      <a:pPr>
                        <a:buNone/>
                      </a:pPr>
                      <a:r>
                        <a:rPr lang="en-US" sz="2400" b="1"/>
                        <a:t>Command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b="1" dirty="0"/>
                        <a:t>Purpose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067974"/>
                  </a:ext>
                </a:extLst>
              </a:tr>
              <a:tr h="868293">
                <a:tc>
                  <a:txBody>
                    <a:bodyPr/>
                    <a:lstStyle/>
                    <a:p>
                      <a:pPr>
                        <a:buNone/>
                      </a:pPr>
                      <a:r>
                        <a:rPr lang="en-US" sz="2400" dirty="0"/>
                        <a:t>git branch</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List local branches</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8434312"/>
                  </a:ext>
                </a:extLst>
              </a:tr>
              <a:tr h="868293">
                <a:tc>
                  <a:txBody>
                    <a:bodyPr/>
                    <a:lstStyle/>
                    <a:p>
                      <a:pPr>
                        <a:buNone/>
                      </a:pPr>
                      <a:r>
                        <a:rPr lang="en-US" sz="2400"/>
                        <a:t>git branch &lt;branch-name&gt;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Create a new branch</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1916374"/>
                  </a:ext>
                </a:extLst>
              </a:tr>
              <a:tr h="868293">
                <a:tc>
                  <a:txBody>
                    <a:bodyPr/>
                    <a:lstStyle/>
                    <a:p>
                      <a:pPr>
                        <a:buNone/>
                      </a:pPr>
                      <a:r>
                        <a:rPr lang="en-US" sz="2400"/>
                        <a:t>git checkout &lt;branch-name&gt;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Switch to a branch</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4009292"/>
                  </a:ext>
                </a:extLst>
              </a:tr>
              <a:tr h="827270">
                <a:tc>
                  <a:txBody>
                    <a:bodyPr/>
                    <a:lstStyle/>
                    <a:p>
                      <a:pPr>
                        <a:buNone/>
                      </a:pPr>
                      <a:r>
                        <a:rPr lang="en-US" sz="2400" dirty="0"/>
                        <a:t>git switch &lt;branch-name&gt;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(Alternative to checkout) switch to a branch</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050071"/>
                  </a:ext>
                </a:extLst>
              </a:tr>
              <a:tr h="827270">
                <a:tc>
                  <a:txBody>
                    <a:bodyPr/>
                    <a:lstStyle/>
                    <a:p>
                      <a:pPr>
                        <a:buNone/>
                      </a:pPr>
                      <a:r>
                        <a:rPr lang="en-US" sz="2400" dirty="0"/>
                        <a:t>git switch -c &lt;branch-name&gt;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Create and switch to a new branch</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718920"/>
                  </a:ext>
                </a:extLst>
              </a:tr>
              <a:tr h="827270">
                <a:tc>
                  <a:txBody>
                    <a:bodyPr/>
                    <a:lstStyle/>
                    <a:p>
                      <a:pPr>
                        <a:buNone/>
                      </a:pPr>
                      <a:r>
                        <a:rPr lang="en-US" sz="2400" dirty="0"/>
                        <a:t>git merge &lt;branch&gt;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Merge another branch into current one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0210412"/>
                  </a:ext>
                </a:extLst>
              </a:tr>
            </a:tbl>
          </a:graphicData>
        </a:graphic>
      </p:graphicFrame>
    </p:spTree>
    <p:extLst>
      <p:ext uri="{BB962C8B-B14F-4D97-AF65-F5344CB8AC3E}">
        <p14:creationId xmlns:p14="http://schemas.microsoft.com/office/powerpoint/2010/main" val="4147742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F51B0-BD16-B161-62C8-B3D02D9494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3733300-8E93-77F7-6FED-A197828D30BC}"/>
              </a:ext>
            </a:extLst>
          </p:cNvPr>
          <p:cNvSpPr>
            <a:spLocks noGrp="1"/>
          </p:cNvSpPr>
          <p:nvPr>
            <p:ph type="title"/>
          </p:nvPr>
        </p:nvSpPr>
        <p:spPr>
          <a:xfrm>
            <a:off x="314036" y="1991013"/>
            <a:ext cx="3168072" cy="1162051"/>
          </a:xfrm>
        </p:spPr>
        <p:txBody>
          <a:bodyPr anchor="b">
            <a:normAutofit/>
          </a:bodyPr>
          <a:lstStyle/>
          <a:p>
            <a:r>
              <a:rPr lang="en-US" sz="2133" dirty="0"/>
              <a:t>Useful Git Commands</a:t>
            </a:r>
            <a:br>
              <a:rPr lang="en-US" sz="2133" dirty="0"/>
            </a:br>
            <a:endParaRPr lang="en-US" sz="2000" dirty="0"/>
          </a:p>
        </p:txBody>
      </p:sp>
      <p:sp>
        <p:nvSpPr>
          <p:cNvPr id="2" name="Text Placeholder 1">
            <a:extLst>
              <a:ext uri="{FF2B5EF4-FFF2-40B4-BE49-F238E27FC236}">
                <a16:creationId xmlns:a16="http://schemas.microsoft.com/office/drawing/2014/main" id="{5EB71DA3-AEFD-B4F7-F5A8-80DF0DEFFC5F}"/>
              </a:ext>
            </a:extLst>
          </p:cNvPr>
          <p:cNvSpPr>
            <a:spLocks noGrp="1"/>
          </p:cNvSpPr>
          <p:nvPr>
            <p:ph type="body" sz="half" idx="2"/>
          </p:nvPr>
        </p:nvSpPr>
        <p:spPr>
          <a:xfrm>
            <a:off x="314037" y="3180774"/>
            <a:ext cx="2907428" cy="1418935"/>
          </a:xfrm>
        </p:spPr>
        <p:txBody>
          <a:bodyPr vert="horz" lIns="144000" tIns="60960" rIns="121920" bIns="60960" rtlCol="0">
            <a:normAutofit/>
          </a:bodyPr>
          <a:lstStyle/>
          <a:p>
            <a:r>
              <a:rPr lang="en-US" dirty="0"/>
              <a:t>Remote Repositories</a:t>
            </a:r>
          </a:p>
        </p:txBody>
      </p:sp>
      <p:sp>
        <p:nvSpPr>
          <p:cNvPr id="3" name="Slide Number Placeholder 2">
            <a:extLst>
              <a:ext uri="{FF2B5EF4-FFF2-40B4-BE49-F238E27FC236}">
                <a16:creationId xmlns:a16="http://schemas.microsoft.com/office/drawing/2014/main" id="{79BEB924-3DD8-2E39-4310-65BD320215D2}"/>
              </a:ext>
            </a:extLst>
          </p:cNvPr>
          <p:cNvSpPr>
            <a:spLocks noGrp="1"/>
          </p:cNvSpPr>
          <p:nvPr>
            <p:ph type="sldNum" sz="quarter" idx="11"/>
          </p:nvPr>
        </p:nvSpPr>
        <p:spPr>
          <a:xfrm>
            <a:off x="7681737" y="6346518"/>
            <a:ext cx="639367" cy="365125"/>
          </a:xfrm>
        </p:spPr>
        <p:txBody>
          <a:bodyPr anchor="ctr">
            <a:normAutofit/>
          </a:bodyPr>
          <a:lstStyle/>
          <a:p>
            <a:pPr defTabSz="609585">
              <a:spcAft>
                <a:spcPts val="800"/>
              </a:spcAft>
            </a:pPr>
            <a:fld id="{E2CB33EA-91D6-F140-A440-0A130B2A34DE}" type="slidenum">
              <a:rPr lang="en-US">
                <a:solidFill>
                  <a:srgbClr val="4C555C"/>
                </a:solidFill>
              </a:rPr>
              <a:pPr defTabSz="609585">
                <a:spcAft>
                  <a:spcPts val="800"/>
                </a:spcAft>
              </a:pPr>
              <a:t>42</a:t>
            </a:fld>
            <a:endParaRPr lang="en-US">
              <a:solidFill>
                <a:srgbClr val="4C555C"/>
              </a:solidFill>
            </a:endParaRPr>
          </a:p>
        </p:txBody>
      </p:sp>
      <p:graphicFrame>
        <p:nvGraphicFramePr>
          <p:cNvPr id="5" name="Table 4">
            <a:extLst>
              <a:ext uri="{FF2B5EF4-FFF2-40B4-BE49-F238E27FC236}">
                <a16:creationId xmlns:a16="http://schemas.microsoft.com/office/drawing/2014/main" id="{5C1B2225-1FCA-BBA6-E8EC-8F6F4BE11A03}"/>
              </a:ext>
            </a:extLst>
          </p:cNvPr>
          <p:cNvGraphicFramePr>
            <a:graphicFrameLocks noGrp="1"/>
          </p:cNvGraphicFramePr>
          <p:nvPr>
            <p:extLst>
              <p:ext uri="{D42A27DB-BD31-4B8C-83A1-F6EECF244321}">
                <p14:modId xmlns:p14="http://schemas.microsoft.com/office/powerpoint/2010/main" val="606981982"/>
              </p:ext>
            </p:extLst>
          </p:nvPr>
        </p:nvGraphicFramePr>
        <p:xfrm>
          <a:off x="4774972" y="539625"/>
          <a:ext cx="6815668" cy="5226877"/>
        </p:xfrm>
        <a:graphic>
          <a:graphicData uri="http://schemas.openxmlformats.org/drawingml/2006/table">
            <a:tbl>
              <a:tblPr>
                <a:noFill/>
              </a:tblPr>
              <a:tblGrid>
                <a:gridCol w="2965287">
                  <a:extLst>
                    <a:ext uri="{9D8B030D-6E8A-4147-A177-3AD203B41FA5}">
                      <a16:colId xmlns:a16="http://schemas.microsoft.com/office/drawing/2014/main" val="3406968613"/>
                    </a:ext>
                  </a:extLst>
                </a:gridCol>
                <a:gridCol w="3850381">
                  <a:extLst>
                    <a:ext uri="{9D8B030D-6E8A-4147-A177-3AD203B41FA5}">
                      <a16:colId xmlns:a16="http://schemas.microsoft.com/office/drawing/2014/main" val="1233501381"/>
                    </a:ext>
                  </a:extLst>
                </a:gridCol>
              </a:tblGrid>
              <a:tr h="650005">
                <a:tc>
                  <a:txBody>
                    <a:bodyPr/>
                    <a:lstStyle/>
                    <a:p>
                      <a:pPr>
                        <a:buNone/>
                      </a:pPr>
                      <a:r>
                        <a:rPr lang="en-US" sz="2400" b="1" dirty="0"/>
                        <a:t>Command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b="1" dirty="0"/>
                        <a:t>Purpose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067974"/>
                  </a:ext>
                </a:extLst>
              </a:tr>
              <a:tr h="1008276">
                <a:tc>
                  <a:txBody>
                    <a:bodyPr/>
                    <a:lstStyle/>
                    <a:p>
                      <a:pPr>
                        <a:buNone/>
                      </a:pPr>
                      <a:r>
                        <a:rPr lang="en-US" sz="2400" dirty="0"/>
                        <a:t>git remote -v</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View linked remote repositories (like GitHub)</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1916374"/>
                  </a:ext>
                </a:extLst>
              </a:tr>
              <a:tr h="1008276">
                <a:tc>
                  <a:txBody>
                    <a:bodyPr/>
                    <a:lstStyle/>
                    <a:p>
                      <a:pPr>
                        <a:buNone/>
                      </a:pPr>
                      <a:r>
                        <a:rPr lang="en-US" sz="2400"/>
                        <a:t>git push</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Upload local changes to remote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4009292"/>
                  </a:ext>
                </a:extLst>
              </a:tr>
              <a:tr h="853440">
                <a:tc>
                  <a:txBody>
                    <a:bodyPr/>
                    <a:lstStyle/>
                    <a:p>
                      <a:pPr>
                        <a:buNone/>
                      </a:pPr>
                      <a:r>
                        <a:rPr lang="en-US" sz="2400"/>
                        <a:t>git pull</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Fetch and merge changes from remote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050071"/>
                  </a:ext>
                </a:extLst>
              </a:tr>
              <a:tr h="853440">
                <a:tc>
                  <a:txBody>
                    <a:bodyPr/>
                    <a:lstStyle/>
                    <a:p>
                      <a:pPr>
                        <a:buNone/>
                      </a:pPr>
                      <a:r>
                        <a:rPr lang="en-US" sz="2400"/>
                        <a:t>git fetch</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Download changes without merging</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718920"/>
                  </a:ext>
                </a:extLst>
              </a:tr>
              <a:tr h="853440">
                <a:tc>
                  <a:txBody>
                    <a:bodyPr/>
                    <a:lstStyle/>
                    <a:p>
                      <a:pPr>
                        <a:buNone/>
                      </a:pPr>
                      <a:r>
                        <a:rPr lang="en-US" sz="2400"/>
                        <a:t>git push -u origin &lt;branch&gt;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Push a new branch to remote and track it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0210412"/>
                  </a:ext>
                </a:extLst>
              </a:tr>
            </a:tbl>
          </a:graphicData>
        </a:graphic>
      </p:graphicFrame>
    </p:spTree>
    <p:extLst>
      <p:ext uri="{BB962C8B-B14F-4D97-AF65-F5344CB8AC3E}">
        <p14:creationId xmlns:p14="http://schemas.microsoft.com/office/powerpoint/2010/main" val="938644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1642C-0402-E0F2-165B-D0747CCFA9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3C14EA-1B52-8658-8B2F-471786247F55}"/>
              </a:ext>
            </a:extLst>
          </p:cNvPr>
          <p:cNvSpPr>
            <a:spLocks noGrp="1"/>
          </p:cNvSpPr>
          <p:nvPr>
            <p:ph type="title"/>
          </p:nvPr>
        </p:nvSpPr>
        <p:spPr>
          <a:xfrm>
            <a:off x="314036" y="1991013"/>
            <a:ext cx="3168072" cy="1162051"/>
          </a:xfrm>
        </p:spPr>
        <p:txBody>
          <a:bodyPr anchor="b">
            <a:normAutofit/>
          </a:bodyPr>
          <a:lstStyle/>
          <a:p>
            <a:r>
              <a:rPr lang="en-US" sz="2133" dirty="0"/>
              <a:t>Useful Git Commands</a:t>
            </a:r>
            <a:br>
              <a:rPr lang="en-US" sz="2133" dirty="0"/>
            </a:br>
            <a:endParaRPr lang="en-US" sz="2000" dirty="0"/>
          </a:p>
        </p:txBody>
      </p:sp>
      <p:sp>
        <p:nvSpPr>
          <p:cNvPr id="2" name="Text Placeholder 1">
            <a:extLst>
              <a:ext uri="{FF2B5EF4-FFF2-40B4-BE49-F238E27FC236}">
                <a16:creationId xmlns:a16="http://schemas.microsoft.com/office/drawing/2014/main" id="{FAE12815-C78E-5DC1-6767-1851F6E2A873}"/>
              </a:ext>
            </a:extLst>
          </p:cNvPr>
          <p:cNvSpPr>
            <a:spLocks noGrp="1"/>
          </p:cNvSpPr>
          <p:nvPr>
            <p:ph type="body" sz="half" idx="2"/>
          </p:nvPr>
        </p:nvSpPr>
        <p:spPr>
          <a:xfrm>
            <a:off x="314037" y="3180774"/>
            <a:ext cx="2907428" cy="1418935"/>
          </a:xfrm>
        </p:spPr>
        <p:txBody>
          <a:bodyPr vert="horz" lIns="144000" tIns="60960" rIns="121920" bIns="60960" rtlCol="0">
            <a:normAutofit/>
          </a:bodyPr>
          <a:lstStyle/>
          <a:p>
            <a:r>
              <a:rPr lang="en-US" dirty="0"/>
              <a:t>Undoing Changes</a:t>
            </a:r>
          </a:p>
        </p:txBody>
      </p:sp>
      <p:sp>
        <p:nvSpPr>
          <p:cNvPr id="3" name="Slide Number Placeholder 2">
            <a:extLst>
              <a:ext uri="{FF2B5EF4-FFF2-40B4-BE49-F238E27FC236}">
                <a16:creationId xmlns:a16="http://schemas.microsoft.com/office/drawing/2014/main" id="{039C3CD5-EBD1-A5B1-AAC4-4ADFFB4157F9}"/>
              </a:ext>
            </a:extLst>
          </p:cNvPr>
          <p:cNvSpPr>
            <a:spLocks noGrp="1"/>
          </p:cNvSpPr>
          <p:nvPr>
            <p:ph type="sldNum" sz="quarter" idx="11"/>
          </p:nvPr>
        </p:nvSpPr>
        <p:spPr>
          <a:xfrm>
            <a:off x="7681737" y="6346518"/>
            <a:ext cx="639367" cy="365125"/>
          </a:xfrm>
        </p:spPr>
        <p:txBody>
          <a:bodyPr anchor="ctr">
            <a:normAutofit/>
          </a:bodyPr>
          <a:lstStyle/>
          <a:p>
            <a:pPr defTabSz="609585">
              <a:spcAft>
                <a:spcPts val="800"/>
              </a:spcAft>
            </a:pPr>
            <a:fld id="{E2CB33EA-91D6-F140-A440-0A130B2A34DE}" type="slidenum">
              <a:rPr lang="en-US">
                <a:solidFill>
                  <a:srgbClr val="4C555C"/>
                </a:solidFill>
              </a:rPr>
              <a:pPr defTabSz="609585">
                <a:spcAft>
                  <a:spcPts val="800"/>
                </a:spcAft>
              </a:pPr>
              <a:t>43</a:t>
            </a:fld>
            <a:endParaRPr lang="en-US">
              <a:solidFill>
                <a:srgbClr val="4C555C"/>
              </a:solidFill>
            </a:endParaRPr>
          </a:p>
        </p:txBody>
      </p:sp>
      <p:graphicFrame>
        <p:nvGraphicFramePr>
          <p:cNvPr id="5" name="Table 4">
            <a:extLst>
              <a:ext uri="{FF2B5EF4-FFF2-40B4-BE49-F238E27FC236}">
                <a16:creationId xmlns:a16="http://schemas.microsoft.com/office/drawing/2014/main" id="{199509B6-168B-3F57-F42B-F70B17020185}"/>
              </a:ext>
            </a:extLst>
          </p:cNvPr>
          <p:cNvGraphicFramePr>
            <a:graphicFrameLocks noGrp="1"/>
          </p:cNvGraphicFramePr>
          <p:nvPr>
            <p:extLst>
              <p:ext uri="{D42A27DB-BD31-4B8C-83A1-F6EECF244321}">
                <p14:modId xmlns:p14="http://schemas.microsoft.com/office/powerpoint/2010/main" val="3603109529"/>
              </p:ext>
            </p:extLst>
          </p:nvPr>
        </p:nvGraphicFramePr>
        <p:xfrm>
          <a:off x="4399006" y="291368"/>
          <a:ext cx="7221346" cy="5608320"/>
        </p:xfrm>
        <a:graphic>
          <a:graphicData uri="http://schemas.openxmlformats.org/drawingml/2006/table">
            <a:tbl>
              <a:tblPr>
                <a:noFill/>
              </a:tblPr>
              <a:tblGrid>
                <a:gridCol w="2994736">
                  <a:extLst>
                    <a:ext uri="{9D8B030D-6E8A-4147-A177-3AD203B41FA5}">
                      <a16:colId xmlns:a16="http://schemas.microsoft.com/office/drawing/2014/main" val="3406968613"/>
                    </a:ext>
                  </a:extLst>
                </a:gridCol>
                <a:gridCol w="4226610">
                  <a:extLst>
                    <a:ext uri="{9D8B030D-6E8A-4147-A177-3AD203B41FA5}">
                      <a16:colId xmlns:a16="http://schemas.microsoft.com/office/drawing/2014/main" val="1233501381"/>
                    </a:ext>
                  </a:extLst>
                </a:gridCol>
              </a:tblGrid>
              <a:tr h="460379">
                <a:tc>
                  <a:txBody>
                    <a:bodyPr/>
                    <a:lstStyle/>
                    <a:p>
                      <a:pPr>
                        <a:buNone/>
                      </a:pPr>
                      <a:r>
                        <a:rPr lang="en-US" sz="2400" b="1" dirty="0"/>
                        <a:t>Command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b="1" dirty="0"/>
                        <a:t>Purpose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067974"/>
                  </a:ext>
                </a:extLst>
              </a:tr>
              <a:tr h="799649">
                <a:tc>
                  <a:txBody>
                    <a:bodyPr/>
                    <a:lstStyle/>
                    <a:p>
                      <a:pPr>
                        <a:buNone/>
                      </a:pPr>
                      <a:r>
                        <a:rPr lang="en-US" sz="2400"/>
                        <a:t>git restore &lt;file&gt;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Undo changes in a file (not staged)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8434312"/>
                  </a:ext>
                </a:extLst>
              </a:tr>
              <a:tr h="799649">
                <a:tc>
                  <a:txBody>
                    <a:bodyPr/>
                    <a:lstStyle/>
                    <a:p>
                      <a:pPr>
                        <a:buNone/>
                      </a:pPr>
                      <a:r>
                        <a:rPr lang="en-US" sz="2400"/>
                        <a:t>git restore --staged &lt;file&gt;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Unstage a file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1916374"/>
                  </a:ext>
                </a:extLst>
              </a:tr>
              <a:tr h="799649">
                <a:tc>
                  <a:txBody>
                    <a:bodyPr/>
                    <a:lstStyle/>
                    <a:p>
                      <a:pPr>
                        <a:buNone/>
                      </a:pPr>
                      <a:r>
                        <a:rPr lang="en-US" sz="2400" dirty="0"/>
                        <a:t>git reset --hard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Reset all changes (destructive)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4009292"/>
                  </a:ext>
                </a:extLst>
              </a:tr>
              <a:tr h="799649">
                <a:tc>
                  <a:txBody>
                    <a:bodyPr/>
                    <a:lstStyle/>
                    <a:p>
                      <a:pPr>
                        <a:buNone/>
                      </a:pPr>
                      <a:r>
                        <a:rPr lang="en-US" sz="2400" dirty="0"/>
                        <a:t>git reset --soft HEAD~1</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Undo last commit but keep changes staged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9703522"/>
                  </a:ext>
                </a:extLst>
              </a:tr>
              <a:tr h="799649">
                <a:tc>
                  <a:txBody>
                    <a:bodyPr/>
                    <a:lstStyle/>
                    <a:p>
                      <a:pPr>
                        <a:buNone/>
                      </a:pPr>
                      <a:r>
                        <a:rPr lang="en-US" sz="2400" dirty="0"/>
                        <a:t>git reset --hard HEAD~2</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Delete last 2 commits and discard changes</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3105170"/>
                  </a:ext>
                </a:extLst>
              </a:tr>
              <a:tr h="799649">
                <a:tc>
                  <a:txBody>
                    <a:bodyPr/>
                    <a:lstStyle/>
                    <a:p>
                      <a:pPr>
                        <a:buNone/>
                      </a:pPr>
                      <a:r>
                        <a:rPr lang="en-US" sz="2400" dirty="0"/>
                        <a:t>git revert &lt;commit&gt;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Create a new commit that undoes an earlier one safely</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901463"/>
                  </a:ext>
                </a:extLst>
              </a:tr>
            </a:tbl>
          </a:graphicData>
        </a:graphic>
      </p:graphicFrame>
    </p:spTree>
    <p:extLst>
      <p:ext uri="{BB962C8B-B14F-4D97-AF65-F5344CB8AC3E}">
        <p14:creationId xmlns:p14="http://schemas.microsoft.com/office/powerpoint/2010/main" val="3496171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A1D8-B2FE-8EA7-2499-3311DC24C2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5158EDA-B338-F3B3-26DB-9606BB718421}"/>
              </a:ext>
            </a:extLst>
          </p:cNvPr>
          <p:cNvSpPr>
            <a:spLocks noGrp="1"/>
          </p:cNvSpPr>
          <p:nvPr>
            <p:ph type="title"/>
          </p:nvPr>
        </p:nvSpPr>
        <p:spPr>
          <a:xfrm>
            <a:off x="314036" y="1991013"/>
            <a:ext cx="3168072" cy="1162051"/>
          </a:xfrm>
        </p:spPr>
        <p:txBody>
          <a:bodyPr anchor="b">
            <a:normAutofit/>
          </a:bodyPr>
          <a:lstStyle/>
          <a:p>
            <a:r>
              <a:rPr lang="en-US" sz="2133" dirty="0"/>
              <a:t>Useful Git Commands</a:t>
            </a:r>
            <a:br>
              <a:rPr lang="en-US" sz="2133" dirty="0"/>
            </a:br>
            <a:endParaRPr lang="en-US" sz="2000" dirty="0"/>
          </a:p>
        </p:txBody>
      </p:sp>
      <p:sp>
        <p:nvSpPr>
          <p:cNvPr id="2" name="Text Placeholder 1">
            <a:extLst>
              <a:ext uri="{FF2B5EF4-FFF2-40B4-BE49-F238E27FC236}">
                <a16:creationId xmlns:a16="http://schemas.microsoft.com/office/drawing/2014/main" id="{E53987E4-ED88-5BB0-F1CD-1FE0F87A4A63}"/>
              </a:ext>
            </a:extLst>
          </p:cNvPr>
          <p:cNvSpPr>
            <a:spLocks noGrp="1"/>
          </p:cNvSpPr>
          <p:nvPr>
            <p:ph type="body" sz="half" idx="2"/>
          </p:nvPr>
        </p:nvSpPr>
        <p:spPr>
          <a:xfrm>
            <a:off x="314037" y="3180774"/>
            <a:ext cx="2907428" cy="1418935"/>
          </a:xfrm>
        </p:spPr>
        <p:txBody>
          <a:bodyPr vert="horz" lIns="144000" tIns="60960" rIns="121920" bIns="60960" rtlCol="0">
            <a:normAutofit/>
          </a:bodyPr>
          <a:lstStyle/>
          <a:p>
            <a:r>
              <a:rPr lang="en-US" dirty="0"/>
              <a:t>Other Useful Commands</a:t>
            </a:r>
          </a:p>
        </p:txBody>
      </p:sp>
      <p:sp>
        <p:nvSpPr>
          <p:cNvPr id="3" name="Slide Number Placeholder 2">
            <a:extLst>
              <a:ext uri="{FF2B5EF4-FFF2-40B4-BE49-F238E27FC236}">
                <a16:creationId xmlns:a16="http://schemas.microsoft.com/office/drawing/2014/main" id="{AE3DB14D-1C4D-5016-CCFE-12B3C50A4F77}"/>
              </a:ext>
            </a:extLst>
          </p:cNvPr>
          <p:cNvSpPr>
            <a:spLocks noGrp="1"/>
          </p:cNvSpPr>
          <p:nvPr>
            <p:ph type="sldNum" sz="quarter" idx="11"/>
          </p:nvPr>
        </p:nvSpPr>
        <p:spPr>
          <a:xfrm>
            <a:off x="7681737" y="6346518"/>
            <a:ext cx="639367" cy="365125"/>
          </a:xfrm>
        </p:spPr>
        <p:txBody>
          <a:bodyPr anchor="ctr">
            <a:normAutofit/>
          </a:bodyPr>
          <a:lstStyle/>
          <a:p>
            <a:pPr defTabSz="609585">
              <a:spcAft>
                <a:spcPts val="800"/>
              </a:spcAft>
            </a:pPr>
            <a:fld id="{E2CB33EA-91D6-F140-A440-0A130B2A34DE}" type="slidenum">
              <a:rPr lang="en-US">
                <a:solidFill>
                  <a:srgbClr val="4C555C"/>
                </a:solidFill>
              </a:rPr>
              <a:pPr defTabSz="609585">
                <a:spcAft>
                  <a:spcPts val="800"/>
                </a:spcAft>
              </a:pPr>
              <a:t>44</a:t>
            </a:fld>
            <a:endParaRPr lang="en-US">
              <a:solidFill>
                <a:srgbClr val="4C555C"/>
              </a:solidFill>
            </a:endParaRPr>
          </a:p>
        </p:txBody>
      </p:sp>
      <p:graphicFrame>
        <p:nvGraphicFramePr>
          <p:cNvPr id="5" name="Table 4">
            <a:extLst>
              <a:ext uri="{FF2B5EF4-FFF2-40B4-BE49-F238E27FC236}">
                <a16:creationId xmlns:a16="http://schemas.microsoft.com/office/drawing/2014/main" id="{713ECC68-A64A-900E-B86B-865CF3A9D9B4}"/>
              </a:ext>
            </a:extLst>
          </p:cNvPr>
          <p:cNvGraphicFramePr>
            <a:graphicFrameLocks noGrp="1"/>
          </p:cNvGraphicFramePr>
          <p:nvPr>
            <p:extLst>
              <p:ext uri="{D42A27DB-BD31-4B8C-83A1-F6EECF244321}">
                <p14:modId xmlns:p14="http://schemas.microsoft.com/office/powerpoint/2010/main" val="4167958194"/>
              </p:ext>
            </p:extLst>
          </p:nvPr>
        </p:nvGraphicFramePr>
        <p:xfrm>
          <a:off x="4593586" y="916637"/>
          <a:ext cx="6815668" cy="4528273"/>
        </p:xfrm>
        <a:graphic>
          <a:graphicData uri="http://schemas.openxmlformats.org/drawingml/2006/table">
            <a:tbl>
              <a:tblPr>
                <a:noFill/>
              </a:tblPr>
              <a:tblGrid>
                <a:gridCol w="2965287">
                  <a:extLst>
                    <a:ext uri="{9D8B030D-6E8A-4147-A177-3AD203B41FA5}">
                      <a16:colId xmlns:a16="http://schemas.microsoft.com/office/drawing/2014/main" val="3406968613"/>
                    </a:ext>
                  </a:extLst>
                </a:gridCol>
                <a:gridCol w="3850381">
                  <a:extLst>
                    <a:ext uri="{9D8B030D-6E8A-4147-A177-3AD203B41FA5}">
                      <a16:colId xmlns:a16="http://schemas.microsoft.com/office/drawing/2014/main" val="1233501381"/>
                    </a:ext>
                  </a:extLst>
                </a:gridCol>
              </a:tblGrid>
              <a:tr h="650005">
                <a:tc>
                  <a:txBody>
                    <a:bodyPr/>
                    <a:lstStyle/>
                    <a:p>
                      <a:pPr>
                        <a:buNone/>
                      </a:pPr>
                      <a:r>
                        <a:rPr lang="en-US" sz="2400" b="1" dirty="0"/>
                        <a:t>Command</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b="1" dirty="0"/>
                        <a:t>Purpose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067974"/>
                  </a:ext>
                </a:extLst>
              </a:tr>
              <a:tr h="1008276">
                <a:tc>
                  <a:txBody>
                    <a:bodyPr/>
                    <a:lstStyle/>
                    <a:p>
                      <a:pPr>
                        <a:buNone/>
                      </a:pPr>
                      <a:r>
                        <a:rPr lang="en-US" sz="2400"/>
                        <a:t>git diff</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See line-by-line changes</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8434312"/>
                  </a:ext>
                </a:extLst>
              </a:tr>
              <a:tr h="1008276">
                <a:tc>
                  <a:txBody>
                    <a:bodyPr/>
                    <a:lstStyle/>
                    <a:p>
                      <a:pPr>
                        <a:buNone/>
                      </a:pPr>
                      <a:r>
                        <a:rPr lang="en-US" sz="2400" dirty="0"/>
                        <a:t>git stash</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Temporarily save (stash) uncommitted changes</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1916374"/>
                  </a:ext>
                </a:extLst>
              </a:tr>
              <a:tr h="1008276">
                <a:tc>
                  <a:txBody>
                    <a:bodyPr/>
                    <a:lstStyle/>
                    <a:p>
                      <a:pPr>
                        <a:buNone/>
                      </a:pPr>
                      <a:r>
                        <a:rPr lang="en-US" sz="2400"/>
                        <a:t>git stash pop</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a:t>Reapply stashed changes</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4009292"/>
                  </a:ext>
                </a:extLst>
              </a:tr>
              <a:tr h="853440">
                <a:tc>
                  <a:txBody>
                    <a:bodyPr/>
                    <a:lstStyle/>
                    <a:p>
                      <a:pPr>
                        <a:buNone/>
                      </a:pPr>
                      <a:r>
                        <a:rPr lang="en-US" sz="2400"/>
                        <a:t>git tag &lt;tag-name&gt;</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buNone/>
                      </a:pPr>
                      <a:r>
                        <a:rPr lang="en-US" sz="2400" dirty="0"/>
                        <a:t>Create a tag (e.g., for a release)</a:t>
                      </a:r>
                    </a:p>
                  </a:txBody>
                  <a:tcPr marL="121920" marR="121920" marT="60960" marB="6096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050071"/>
                  </a:ext>
                </a:extLst>
              </a:tr>
            </a:tbl>
          </a:graphicData>
        </a:graphic>
      </p:graphicFrame>
    </p:spTree>
    <p:extLst>
      <p:ext uri="{BB962C8B-B14F-4D97-AF65-F5344CB8AC3E}">
        <p14:creationId xmlns:p14="http://schemas.microsoft.com/office/powerpoint/2010/main" val="1971015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D1E33101-3C38-C5F2-9378-C119F28C060D}"/>
              </a:ext>
            </a:extLst>
          </p:cNvPr>
          <p:cNvSpPr txBox="1">
            <a:spLocks/>
          </p:cNvSpPr>
          <p:nvPr/>
        </p:nvSpPr>
        <p:spPr>
          <a:xfrm>
            <a:off x="7681737" y="6346518"/>
            <a:ext cx="639367" cy="365125"/>
          </a:xfrm>
          <a:prstGeom prst="rect">
            <a:avLst/>
          </a:prstGeom>
        </p:spPr>
        <p:txBody>
          <a:bodyPr tIns="62400" rIns="0" anchor="ctr" anchorCtr="0"/>
          <a:lstStyle>
            <a:defPPr>
              <a:defRPr lang="en-US"/>
            </a:defPPr>
            <a:lvl1pPr marL="0" algn="r" defTabSz="457200" rtl="0" eaLnBrk="1" latinLnBrk="0" hangingPunct="1">
              <a:defRPr sz="900" kern="1200">
                <a:solidFill>
                  <a:schemeClr val="tx1"/>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2CB33EA-91D6-F140-A440-0A130B2A34DE}" type="slidenum">
              <a:rPr lang="en-US" sz="1200"/>
              <a:pPr/>
              <a:t>45</a:t>
            </a:fld>
            <a:endParaRPr lang="en-US" sz="1200"/>
          </a:p>
        </p:txBody>
      </p:sp>
      <p:sp>
        <p:nvSpPr>
          <p:cNvPr id="2" name="Title 1">
            <a:extLst>
              <a:ext uri="{FF2B5EF4-FFF2-40B4-BE49-F238E27FC236}">
                <a16:creationId xmlns:a16="http://schemas.microsoft.com/office/drawing/2014/main" id="{1EAA4BD9-BB16-E8B9-D12B-53F936A6B784}"/>
              </a:ext>
            </a:extLst>
          </p:cNvPr>
          <p:cNvSpPr>
            <a:spLocks noGrp="1"/>
          </p:cNvSpPr>
          <p:nvPr>
            <p:ph type="ctrTitle"/>
          </p:nvPr>
        </p:nvSpPr>
        <p:spPr>
          <a:xfrm>
            <a:off x="2894825" y="489227"/>
            <a:ext cx="4341091" cy="2666171"/>
          </a:xfrm>
        </p:spPr>
        <p:txBody>
          <a:bodyPr/>
          <a:lstStyle/>
          <a:p>
            <a:r>
              <a:rPr lang="en-CA"/>
              <a:t>Thank you</a:t>
            </a:r>
            <a:endParaRPr lang="en-US"/>
          </a:p>
        </p:txBody>
      </p:sp>
      <p:sp>
        <p:nvSpPr>
          <p:cNvPr id="10" name="Text Placeholder 3">
            <a:extLst>
              <a:ext uri="{FF2B5EF4-FFF2-40B4-BE49-F238E27FC236}">
                <a16:creationId xmlns:a16="http://schemas.microsoft.com/office/drawing/2014/main" id="{111C7DC4-5673-C148-7906-2704986BB784}"/>
              </a:ext>
            </a:extLst>
          </p:cNvPr>
          <p:cNvSpPr>
            <a:spLocks noGrp="1"/>
          </p:cNvSpPr>
          <p:nvPr>
            <p:ph type="body" sz="quarter" idx="10"/>
          </p:nvPr>
        </p:nvSpPr>
        <p:spPr>
          <a:xfrm>
            <a:off x="855134" y="4406901"/>
            <a:ext cx="1818217" cy="1358900"/>
          </a:xfrm>
        </p:spPr>
        <p:txBody>
          <a:bodyPr/>
          <a:lstStyle/>
          <a:p>
            <a:r>
              <a:rPr lang="en-US" sz="1600" b="1">
                <a:solidFill>
                  <a:schemeClr val="tx1">
                    <a:lumMod val="75000"/>
                  </a:schemeClr>
                </a:solidFill>
              </a:rPr>
              <a:t>McMaster Automotive Resource Centre (MARC)</a:t>
            </a:r>
          </a:p>
        </p:txBody>
      </p:sp>
    </p:spTree>
    <p:extLst>
      <p:ext uri="{BB962C8B-B14F-4D97-AF65-F5344CB8AC3E}">
        <p14:creationId xmlns:p14="http://schemas.microsoft.com/office/powerpoint/2010/main" val="419314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85F14-E683-1DD2-42EA-1F5C1268BA0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E35BDED-4D5B-129C-CCEF-A5A573B2E274}"/>
              </a:ext>
            </a:extLst>
          </p:cNvPr>
          <p:cNvSpPr>
            <a:spLocks noGrp="1"/>
          </p:cNvSpPr>
          <p:nvPr>
            <p:ph type="body" sz="quarter" idx="12"/>
          </p:nvPr>
        </p:nvSpPr>
        <p:spPr/>
        <p:txBody>
          <a:bodyPr vert="horz" lIns="144000" tIns="60960" rIns="121920" bIns="60960" rtlCol="0" anchor="t">
            <a:noAutofit/>
          </a:bodyPr>
          <a:lstStyle/>
          <a:p>
            <a:r>
              <a:rPr lang="en-US">
                <a:latin typeface="Arial"/>
                <a:cs typeface="Arial"/>
              </a:rPr>
              <a:t>4. Choose the OS compatible to the computer. For example, I am downloading in a Windows machine.</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8F3FBA00-7F7C-4FA1-1F35-CA5CCF02BF34}"/>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5</a:t>
            </a:fld>
            <a:endParaRPr lang="en-US">
              <a:solidFill>
                <a:srgbClr val="4C555C"/>
              </a:solidFill>
            </a:endParaRPr>
          </a:p>
        </p:txBody>
      </p:sp>
      <p:sp>
        <p:nvSpPr>
          <p:cNvPr id="4" name="Title 3">
            <a:extLst>
              <a:ext uri="{FF2B5EF4-FFF2-40B4-BE49-F238E27FC236}">
                <a16:creationId xmlns:a16="http://schemas.microsoft.com/office/drawing/2014/main" id="{18593C04-8B15-CA47-725D-EE0336538AD9}"/>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6" name="Picture 5" descr="A screenshot of a computer&#10;&#10;AI-generated content may be incorrect.">
            <a:extLst>
              <a:ext uri="{FF2B5EF4-FFF2-40B4-BE49-F238E27FC236}">
                <a16:creationId xmlns:a16="http://schemas.microsoft.com/office/drawing/2014/main" id="{4326D037-5E6B-67AB-213D-64A6D950B638}"/>
              </a:ext>
            </a:extLst>
          </p:cNvPr>
          <p:cNvPicPr>
            <a:picLocks noChangeAspect="1"/>
          </p:cNvPicPr>
          <p:nvPr/>
        </p:nvPicPr>
        <p:blipFill>
          <a:blip r:embed="rId2"/>
          <a:stretch>
            <a:fillRect/>
          </a:stretch>
        </p:blipFill>
        <p:spPr>
          <a:xfrm>
            <a:off x="2055813" y="1716422"/>
            <a:ext cx="8128001" cy="3885529"/>
          </a:xfrm>
          <a:prstGeom prst="rect">
            <a:avLst/>
          </a:prstGeom>
        </p:spPr>
      </p:pic>
    </p:spTree>
    <p:extLst>
      <p:ext uri="{BB962C8B-B14F-4D97-AF65-F5344CB8AC3E}">
        <p14:creationId xmlns:p14="http://schemas.microsoft.com/office/powerpoint/2010/main" val="182176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35B1D-2D63-06CC-770B-B566E03EDD7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A364CD4-3210-288F-AEDE-7D68334ECA16}"/>
              </a:ext>
            </a:extLst>
          </p:cNvPr>
          <p:cNvSpPr>
            <a:spLocks noGrp="1"/>
          </p:cNvSpPr>
          <p:nvPr>
            <p:ph type="body" sz="quarter" idx="12"/>
          </p:nvPr>
        </p:nvSpPr>
        <p:spPr/>
        <p:txBody>
          <a:bodyPr vert="horz" lIns="144000" tIns="60960" rIns="121920" bIns="60960" rtlCol="0" anchor="t">
            <a:noAutofit/>
          </a:bodyPr>
          <a:lstStyle/>
          <a:p>
            <a:r>
              <a:rPr lang="en-US">
                <a:latin typeface="Arial"/>
                <a:cs typeface="Arial"/>
              </a:rPr>
              <a:t>5. Press on the text written "Click here to download" to start the download.</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4A27FC1D-65BC-C3B7-2E03-DD4487C5F4D1}"/>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6</a:t>
            </a:fld>
            <a:endParaRPr lang="en-US">
              <a:solidFill>
                <a:srgbClr val="4C555C"/>
              </a:solidFill>
            </a:endParaRPr>
          </a:p>
        </p:txBody>
      </p:sp>
      <p:sp>
        <p:nvSpPr>
          <p:cNvPr id="4" name="Title 3">
            <a:extLst>
              <a:ext uri="{FF2B5EF4-FFF2-40B4-BE49-F238E27FC236}">
                <a16:creationId xmlns:a16="http://schemas.microsoft.com/office/drawing/2014/main" id="{D9498034-2824-216C-3878-DED6A22C8834}"/>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5" name="Picture 4" descr="A screenshot of a computer&#10;&#10;AI-generated content may be incorrect.">
            <a:extLst>
              <a:ext uri="{FF2B5EF4-FFF2-40B4-BE49-F238E27FC236}">
                <a16:creationId xmlns:a16="http://schemas.microsoft.com/office/drawing/2014/main" id="{53EAEA9B-0D5B-91F4-AC89-30B1D402D010}"/>
              </a:ext>
            </a:extLst>
          </p:cNvPr>
          <p:cNvPicPr>
            <a:picLocks noChangeAspect="1"/>
          </p:cNvPicPr>
          <p:nvPr/>
        </p:nvPicPr>
        <p:blipFill>
          <a:blip r:embed="rId2"/>
          <a:stretch>
            <a:fillRect/>
          </a:stretch>
        </p:blipFill>
        <p:spPr>
          <a:xfrm>
            <a:off x="2604593" y="1412875"/>
            <a:ext cx="7030440" cy="4214813"/>
          </a:xfrm>
          <a:prstGeom prst="rect">
            <a:avLst/>
          </a:prstGeom>
        </p:spPr>
      </p:pic>
    </p:spTree>
    <p:extLst>
      <p:ext uri="{BB962C8B-B14F-4D97-AF65-F5344CB8AC3E}">
        <p14:creationId xmlns:p14="http://schemas.microsoft.com/office/powerpoint/2010/main" val="3003032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9B73F-6963-1E42-CDA6-7B6F1E999C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D5972EC-B41A-B1DC-FA28-7EE4D2C90E99}"/>
              </a:ext>
            </a:extLst>
          </p:cNvPr>
          <p:cNvSpPr>
            <a:spLocks noGrp="1"/>
          </p:cNvSpPr>
          <p:nvPr>
            <p:ph type="body" sz="quarter" idx="12"/>
          </p:nvPr>
        </p:nvSpPr>
        <p:spPr/>
        <p:txBody>
          <a:bodyPr vert="horz" lIns="144000" tIns="60960" rIns="121920" bIns="60960" rtlCol="0" anchor="t">
            <a:noAutofit/>
          </a:bodyPr>
          <a:lstStyle/>
          <a:p>
            <a:r>
              <a:rPr lang="en-US">
                <a:latin typeface="Arial"/>
                <a:cs typeface="Arial"/>
              </a:rPr>
              <a:t>6. Double-click the .exe file to execute the file.</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B43D4550-D944-E9D7-C5FD-CCA1A19C6E25}"/>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7</a:t>
            </a:fld>
            <a:endParaRPr lang="en-US">
              <a:solidFill>
                <a:srgbClr val="4C555C"/>
              </a:solidFill>
            </a:endParaRPr>
          </a:p>
        </p:txBody>
      </p:sp>
      <p:sp>
        <p:nvSpPr>
          <p:cNvPr id="4" name="Title 3">
            <a:extLst>
              <a:ext uri="{FF2B5EF4-FFF2-40B4-BE49-F238E27FC236}">
                <a16:creationId xmlns:a16="http://schemas.microsoft.com/office/drawing/2014/main" id="{79BF04C1-FBD3-A0E7-2AE6-53F2A7C29496}"/>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6" name="Picture 5" descr="A screenshot of a computer&#10;&#10;AI-generated content may be incorrect.">
            <a:extLst>
              <a:ext uri="{FF2B5EF4-FFF2-40B4-BE49-F238E27FC236}">
                <a16:creationId xmlns:a16="http://schemas.microsoft.com/office/drawing/2014/main" id="{8957C943-2C4E-0BDD-B905-A3A4235AC7CD}"/>
              </a:ext>
            </a:extLst>
          </p:cNvPr>
          <p:cNvPicPr>
            <a:picLocks noChangeAspect="1"/>
          </p:cNvPicPr>
          <p:nvPr/>
        </p:nvPicPr>
        <p:blipFill>
          <a:blip r:embed="rId2"/>
          <a:stretch>
            <a:fillRect/>
          </a:stretch>
        </p:blipFill>
        <p:spPr>
          <a:xfrm>
            <a:off x="508000" y="1648744"/>
            <a:ext cx="11176001" cy="3711325"/>
          </a:xfrm>
          <a:prstGeom prst="rect">
            <a:avLst/>
          </a:prstGeom>
        </p:spPr>
      </p:pic>
    </p:spTree>
    <p:extLst>
      <p:ext uri="{BB962C8B-B14F-4D97-AF65-F5344CB8AC3E}">
        <p14:creationId xmlns:p14="http://schemas.microsoft.com/office/powerpoint/2010/main" val="3075538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4C490-1DAD-62A1-6328-FD2728E0AD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A8A5C8-592A-11D1-2C1A-DA0D6343C645}"/>
              </a:ext>
            </a:extLst>
          </p:cNvPr>
          <p:cNvSpPr>
            <a:spLocks noGrp="1"/>
          </p:cNvSpPr>
          <p:nvPr>
            <p:ph type="body" sz="quarter" idx="12"/>
          </p:nvPr>
        </p:nvSpPr>
        <p:spPr/>
        <p:txBody>
          <a:bodyPr vert="horz" lIns="144000" tIns="60960" rIns="121920" bIns="60960" rtlCol="0" anchor="t">
            <a:noAutofit/>
          </a:bodyPr>
          <a:lstStyle/>
          <a:p>
            <a:r>
              <a:rPr lang="en-US">
                <a:latin typeface="Arial"/>
                <a:cs typeface="Arial"/>
              </a:rPr>
              <a:t>7. In the pop-up window, press Yes to allow this application to make changes to the computer.</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5AC502FC-9B9A-14CF-E11B-3E5B00386EF9}"/>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8</a:t>
            </a:fld>
            <a:endParaRPr lang="en-US">
              <a:solidFill>
                <a:srgbClr val="4C555C"/>
              </a:solidFill>
            </a:endParaRPr>
          </a:p>
        </p:txBody>
      </p:sp>
      <p:sp>
        <p:nvSpPr>
          <p:cNvPr id="4" name="Title 3">
            <a:extLst>
              <a:ext uri="{FF2B5EF4-FFF2-40B4-BE49-F238E27FC236}">
                <a16:creationId xmlns:a16="http://schemas.microsoft.com/office/drawing/2014/main" id="{88FEC676-10C8-88B6-1239-12C23BD9DFAA}"/>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5" name="Picture 4" descr="A screenshot of a computer&#10;&#10;AI-generated content may be incorrect.">
            <a:extLst>
              <a:ext uri="{FF2B5EF4-FFF2-40B4-BE49-F238E27FC236}">
                <a16:creationId xmlns:a16="http://schemas.microsoft.com/office/drawing/2014/main" id="{3698CE20-3872-1FE0-4EFB-F1874709AC93}"/>
              </a:ext>
            </a:extLst>
          </p:cNvPr>
          <p:cNvPicPr>
            <a:picLocks noChangeAspect="1"/>
          </p:cNvPicPr>
          <p:nvPr/>
        </p:nvPicPr>
        <p:blipFill>
          <a:blip r:embed="rId2"/>
          <a:stretch>
            <a:fillRect/>
          </a:stretch>
        </p:blipFill>
        <p:spPr>
          <a:xfrm>
            <a:off x="3412078" y="1254126"/>
            <a:ext cx="5375785" cy="4595812"/>
          </a:xfrm>
          <a:prstGeom prst="rect">
            <a:avLst/>
          </a:prstGeom>
        </p:spPr>
      </p:pic>
    </p:spTree>
    <p:extLst>
      <p:ext uri="{BB962C8B-B14F-4D97-AF65-F5344CB8AC3E}">
        <p14:creationId xmlns:p14="http://schemas.microsoft.com/office/powerpoint/2010/main" val="234387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CAA36-B189-AACD-ED90-EDC68FA875D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A33D77C-2AED-3A4F-D171-A7A03F45793B}"/>
              </a:ext>
            </a:extLst>
          </p:cNvPr>
          <p:cNvSpPr>
            <a:spLocks noGrp="1"/>
          </p:cNvSpPr>
          <p:nvPr>
            <p:ph type="body" sz="quarter" idx="12"/>
          </p:nvPr>
        </p:nvSpPr>
        <p:spPr/>
        <p:txBody>
          <a:bodyPr vert="horz" lIns="144000" tIns="60960" rIns="121920" bIns="60960" rtlCol="0" anchor="t">
            <a:noAutofit/>
          </a:bodyPr>
          <a:lstStyle/>
          <a:p>
            <a:r>
              <a:rPr lang="en-US">
                <a:latin typeface="Arial"/>
                <a:cs typeface="Arial"/>
              </a:rPr>
              <a:t>8. Next, there should be around 15-16 pop-windows to setup Git. Keep all of them their default configuration. Press Next to all pop-up windows.</a:t>
            </a:r>
            <a:endParaRPr lang="en-US">
              <a:cs typeface="Arial"/>
            </a:endParaRPr>
          </a:p>
          <a:p>
            <a:pPr marL="457189" indent="-457189">
              <a:buAutoNum type="arabicPeriod"/>
            </a:pPr>
            <a:endParaRPr lang="en-US">
              <a:latin typeface="Arial"/>
              <a:cs typeface="Arial"/>
            </a:endParaRPr>
          </a:p>
        </p:txBody>
      </p:sp>
      <p:sp>
        <p:nvSpPr>
          <p:cNvPr id="3" name="Slide Number Placeholder 2">
            <a:extLst>
              <a:ext uri="{FF2B5EF4-FFF2-40B4-BE49-F238E27FC236}">
                <a16:creationId xmlns:a16="http://schemas.microsoft.com/office/drawing/2014/main" id="{F1532DDD-5390-00F5-1761-7FD6C20756F5}"/>
              </a:ext>
            </a:extLst>
          </p:cNvPr>
          <p:cNvSpPr>
            <a:spLocks noGrp="1"/>
          </p:cNvSpPr>
          <p:nvPr>
            <p:ph type="sldNum" sz="quarter" idx="11"/>
          </p:nvPr>
        </p:nvSpPr>
        <p:spPr/>
        <p:txBody>
          <a:bodyPr/>
          <a:lstStyle/>
          <a:p>
            <a:pPr defTabSz="609585"/>
            <a:fld id="{E2CB33EA-91D6-F140-A440-0A130B2A34DE}" type="slidenum">
              <a:rPr lang="en-US">
                <a:solidFill>
                  <a:srgbClr val="4C555C"/>
                </a:solidFill>
              </a:rPr>
              <a:pPr defTabSz="609585"/>
              <a:t>9</a:t>
            </a:fld>
            <a:endParaRPr lang="en-US">
              <a:solidFill>
                <a:srgbClr val="4C555C"/>
              </a:solidFill>
            </a:endParaRPr>
          </a:p>
        </p:txBody>
      </p:sp>
      <p:sp>
        <p:nvSpPr>
          <p:cNvPr id="4" name="Title 3">
            <a:extLst>
              <a:ext uri="{FF2B5EF4-FFF2-40B4-BE49-F238E27FC236}">
                <a16:creationId xmlns:a16="http://schemas.microsoft.com/office/drawing/2014/main" id="{E9EA3BAB-4A4D-8FC3-584C-81E7852A84B6}"/>
              </a:ext>
            </a:extLst>
          </p:cNvPr>
          <p:cNvSpPr>
            <a:spLocks noGrp="1"/>
          </p:cNvSpPr>
          <p:nvPr>
            <p:ph type="title"/>
          </p:nvPr>
        </p:nvSpPr>
        <p:spPr/>
        <p:txBody>
          <a:bodyPr/>
          <a:lstStyle/>
          <a:p>
            <a:r>
              <a:rPr lang="en-US">
                <a:latin typeface="Arial"/>
                <a:cs typeface="Arial"/>
              </a:rPr>
              <a:t>Git Installation Guide: Enabling Version Control with GitLab</a:t>
            </a:r>
            <a:endParaRPr lang="en-US" b="0">
              <a:solidFill>
                <a:srgbClr val="000000"/>
              </a:solidFill>
              <a:latin typeface="Arial"/>
              <a:cs typeface="Arial"/>
            </a:endParaRPr>
          </a:p>
          <a:p>
            <a:endParaRPr lang="en-US">
              <a:cs typeface="Arial"/>
            </a:endParaRPr>
          </a:p>
        </p:txBody>
      </p:sp>
      <p:pic>
        <p:nvPicPr>
          <p:cNvPr id="6" name="Picture 5" descr="A screenshot of a computer&#10;&#10;AI-generated content may be incorrect.">
            <a:extLst>
              <a:ext uri="{FF2B5EF4-FFF2-40B4-BE49-F238E27FC236}">
                <a16:creationId xmlns:a16="http://schemas.microsoft.com/office/drawing/2014/main" id="{0652490F-84AD-1FC1-1D60-19ED7A45E9BB}"/>
              </a:ext>
            </a:extLst>
          </p:cNvPr>
          <p:cNvPicPr>
            <a:picLocks noChangeAspect="1"/>
          </p:cNvPicPr>
          <p:nvPr/>
        </p:nvPicPr>
        <p:blipFill>
          <a:blip r:embed="rId2"/>
          <a:stretch>
            <a:fillRect/>
          </a:stretch>
        </p:blipFill>
        <p:spPr>
          <a:xfrm>
            <a:off x="3045084" y="1412875"/>
            <a:ext cx="5816083" cy="4540251"/>
          </a:xfrm>
          <a:prstGeom prst="rect">
            <a:avLst/>
          </a:prstGeom>
        </p:spPr>
      </p:pic>
    </p:spTree>
    <p:extLst>
      <p:ext uri="{BB962C8B-B14F-4D97-AF65-F5344CB8AC3E}">
        <p14:creationId xmlns:p14="http://schemas.microsoft.com/office/powerpoint/2010/main" val="1398293927"/>
      </p:ext>
    </p:extLst>
  </p:cSld>
  <p:clrMapOvr>
    <a:masterClrMapping/>
  </p:clrMapOvr>
</p:sld>
</file>

<file path=ppt/theme/theme1.xml><?xml version="1.0" encoding="utf-8"?>
<a:theme xmlns:a="http://schemas.openxmlformats.org/drawingml/2006/main" name="McMaster Brighter World Theme">
  <a:themeElements>
    <a:clrScheme name="Custom 7">
      <a:dk1>
        <a:srgbClr val="4C555C"/>
      </a:dk1>
      <a:lt1>
        <a:srgbClr val="FFFFFF"/>
      </a:lt1>
      <a:dk2>
        <a:srgbClr val="FFFFFF"/>
      </a:dk2>
      <a:lt2>
        <a:srgbClr val="FFFFFF"/>
      </a:lt2>
      <a:accent1>
        <a:srgbClr val="79003B"/>
      </a:accent1>
      <a:accent2>
        <a:srgbClr val="FCBE57"/>
      </a:accent2>
      <a:accent3>
        <a:srgbClr val="FFD000"/>
      </a:accent3>
      <a:accent4>
        <a:srgbClr val="D2D654"/>
      </a:accent4>
      <a:accent5>
        <a:srgbClr val="6FD3E3"/>
      </a:accent5>
      <a:accent6>
        <a:srgbClr val="A71930"/>
      </a:accent6>
      <a:hlink>
        <a:srgbClr val="79003B"/>
      </a:hlink>
      <a:folHlink>
        <a:srgbClr val="79003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TotalTime>
  <Words>1640</Words>
  <Application>Microsoft Office PowerPoint</Application>
  <PresentationFormat>Widescreen</PresentationFormat>
  <Paragraphs>237</Paragraphs>
  <Slides>45</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ＭＳ Ｐゴシック</vt:lpstr>
      <vt:lpstr>Aptos</vt:lpstr>
      <vt:lpstr>Arial</vt:lpstr>
      <vt:lpstr>Consolas</vt:lpstr>
      <vt:lpstr>Courier New</vt:lpstr>
      <vt:lpstr>McMaster Brighter World Theme</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Git Installation Guide: Enabling Version Control with GitLab </vt:lpstr>
      <vt:lpstr>Daily Git Workflow Example  </vt:lpstr>
      <vt:lpstr>Useful Git Commands </vt:lpstr>
      <vt:lpstr>Useful Git Commands </vt:lpstr>
      <vt:lpstr>Useful Git Commands </vt:lpstr>
      <vt:lpstr>Useful Git Commands </vt:lpstr>
      <vt:lpstr>Useful Git Commands </vt:lpstr>
      <vt:lpstr>Useful Git Commands </vt:lpstr>
      <vt:lpstr>Useful Git Commands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Tridib Banik</dc:creator>
  <cp:lastModifiedBy>Tridib Banik</cp:lastModifiedBy>
  <cp:revision>10</cp:revision>
  <dcterms:created xsi:type="dcterms:W3CDTF">2025-07-13T19:17:41Z</dcterms:created>
  <dcterms:modified xsi:type="dcterms:W3CDTF">2025-08-30T17:15:44Z</dcterms:modified>
</cp:coreProperties>
</file>